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9"/>
  </p:notesMasterIdLst>
  <p:sldIdLst>
    <p:sldId id="259" r:id="rId2"/>
    <p:sldId id="551" r:id="rId3"/>
    <p:sldId id="552" r:id="rId4"/>
    <p:sldId id="553" r:id="rId5"/>
    <p:sldId id="554" r:id="rId6"/>
    <p:sldId id="555" r:id="rId7"/>
    <p:sldId id="556" r:id="rId8"/>
    <p:sldId id="557" r:id="rId9"/>
    <p:sldId id="558" r:id="rId10"/>
    <p:sldId id="559" r:id="rId11"/>
    <p:sldId id="567" r:id="rId12"/>
    <p:sldId id="561" r:id="rId13"/>
    <p:sldId id="562" r:id="rId14"/>
    <p:sldId id="563" r:id="rId15"/>
    <p:sldId id="564" r:id="rId16"/>
    <p:sldId id="565" r:id="rId17"/>
    <p:sldId id="566" r:id="rId18"/>
  </p:sldIdLst>
  <p:sldSz cx="9144000" cy="5143500" type="screen16x9"/>
  <p:notesSz cx="6858000" cy="9144000"/>
  <p:embeddedFontLst>
    <p:embeddedFont>
      <p:font typeface="Tahoma" pitchFamily="34" charset="0"/>
      <p:regular r:id="rId20"/>
      <p:bold r:id="rId21"/>
    </p:embeddedFont>
    <p:embeddedFont>
      <p:font typeface="Nixie One" charset="0"/>
      <p:regular r:id="rId22"/>
    </p:embeddedFont>
    <p:embeddedFont>
      <p:font typeface="Roboto Slab" charset="0"/>
      <p:regular r:id="rId23"/>
      <p:bold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8CEBAF2-A0B9-41F5-855D-340B4F70AB4A}">
  <a:tblStyle styleId="{98CEBAF2-A0B9-41F5-855D-340B4F70AB4A}"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00ED7BB8-C791-43B9-B544-FB8657F4FD4F}"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50" autoAdjust="0"/>
    <p:restoredTop sz="94660"/>
  </p:normalViewPr>
  <p:slideViewPr>
    <p:cSldViewPr>
      <p:cViewPr>
        <p:scale>
          <a:sx n="64" d="100"/>
          <a:sy n="64" d="100"/>
        </p:scale>
        <p:origin x="-90" y="-94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160256575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4113600" y="2878750"/>
            <a:ext cx="4505700" cy="11598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accent1"/>
              </a:buClr>
              <a:buSzPts val="4800"/>
              <a:buNone/>
              <a:defRPr sz="4800">
                <a:solidFill>
                  <a:schemeClr val="accent1"/>
                </a:solidFill>
              </a:defRPr>
            </a:lvl1pPr>
            <a:lvl2pPr lvl="1" rtl="0">
              <a:spcBef>
                <a:spcPts val="0"/>
              </a:spcBef>
              <a:spcAft>
                <a:spcPts val="0"/>
              </a:spcAft>
              <a:buClr>
                <a:schemeClr val="accent1"/>
              </a:buClr>
              <a:buSzPts val="4800"/>
              <a:buNone/>
              <a:defRPr sz="4800">
                <a:solidFill>
                  <a:schemeClr val="accent1"/>
                </a:solidFill>
              </a:defRPr>
            </a:lvl2pPr>
            <a:lvl3pPr lvl="2" rtl="0">
              <a:spcBef>
                <a:spcPts val="0"/>
              </a:spcBef>
              <a:spcAft>
                <a:spcPts val="0"/>
              </a:spcAft>
              <a:buClr>
                <a:schemeClr val="accent1"/>
              </a:buClr>
              <a:buSzPts val="4800"/>
              <a:buNone/>
              <a:defRPr sz="4800">
                <a:solidFill>
                  <a:schemeClr val="accent1"/>
                </a:solidFill>
              </a:defRPr>
            </a:lvl3pPr>
            <a:lvl4pPr lvl="3" rtl="0">
              <a:spcBef>
                <a:spcPts val="0"/>
              </a:spcBef>
              <a:spcAft>
                <a:spcPts val="0"/>
              </a:spcAft>
              <a:buClr>
                <a:schemeClr val="accent1"/>
              </a:buClr>
              <a:buSzPts val="4800"/>
              <a:buNone/>
              <a:defRPr sz="4800">
                <a:solidFill>
                  <a:schemeClr val="accent1"/>
                </a:solidFill>
              </a:defRPr>
            </a:lvl4pPr>
            <a:lvl5pPr lvl="4" rtl="0">
              <a:spcBef>
                <a:spcPts val="0"/>
              </a:spcBef>
              <a:spcAft>
                <a:spcPts val="0"/>
              </a:spcAft>
              <a:buClr>
                <a:schemeClr val="accent1"/>
              </a:buClr>
              <a:buSzPts val="4800"/>
              <a:buNone/>
              <a:defRPr sz="4800">
                <a:solidFill>
                  <a:schemeClr val="accent1"/>
                </a:solidFill>
              </a:defRPr>
            </a:lvl5pPr>
            <a:lvl6pPr lvl="5" rtl="0">
              <a:spcBef>
                <a:spcPts val="0"/>
              </a:spcBef>
              <a:spcAft>
                <a:spcPts val="0"/>
              </a:spcAft>
              <a:buClr>
                <a:schemeClr val="accent1"/>
              </a:buClr>
              <a:buSzPts val="4800"/>
              <a:buNone/>
              <a:defRPr sz="4800">
                <a:solidFill>
                  <a:schemeClr val="accent1"/>
                </a:solidFill>
              </a:defRPr>
            </a:lvl6pPr>
            <a:lvl7pPr lvl="6" rtl="0">
              <a:spcBef>
                <a:spcPts val="0"/>
              </a:spcBef>
              <a:spcAft>
                <a:spcPts val="0"/>
              </a:spcAft>
              <a:buClr>
                <a:schemeClr val="accent1"/>
              </a:buClr>
              <a:buSzPts val="4800"/>
              <a:buNone/>
              <a:defRPr sz="4800">
                <a:solidFill>
                  <a:schemeClr val="accent1"/>
                </a:solidFill>
              </a:defRPr>
            </a:lvl7pPr>
            <a:lvl8pPr lvl="7" rtl="0">
              <a:spcBef>
                <a:spcPts val="0"/>
              </a:spcBef>
              <a:spcAft>
                <a:spcPts val="0"/>
              </a:spcAft>
              <a:buClr>
                <a:schemeClr val="accent1"/>
              </a:buClr>
              <a:buSzPts val="4800"/>
              <a:buNone/>
              <a:defRPr sz="4800">
                <a:solidFill>
                  <a:schemeClr val="accent1"/>
                </a:solidFill>
              </a:defRPr>
            </a:lvl8pPr>
            <a:lvl9pPr lvl="8" rtl="0">
              <a:spcBef>
                <a:spcPts val="0"/>
              </a:spcBef>
              <a:spcAft>
                <a:spcPts val="0"/>
              </a:spcAft>
              <a:buClr>
                <a:schemeClr val="accent1"/>
              </a:buClr>
              <a:buSzPts val="4800"/>
              <a:buNone/>
              <a:defRPr sz="4800">
                <a:solidFill>
                  <a:schemeClr val="accent1"/>
                </a:solidFill>
              </a:defRPr>
            </a:lvl9pPr>
          </a:lstStyle>
          <a:p>
            <a:endParaRPr/>
          </a:p>
        </p:txBody>
      </p:sp>
      <p:sp>
        <p:nvSpPr>
          <p:cNvPr id="17" name="Google Shape;17;p3"/>
          <p:cNvSpPr txBox="1">
            <a:spLocks noGrp="1"/>
          </p:cNvSpPr>
          <p:nvPr>
            <p:ph type="subTitle" idx="1"/>
          </p:nvPr>
        </p:nvSpPr>
        <p:spPr>
          <a:xfrm>
            <a:off x="4113600" y="3983050"/>
            <a:ext cx="4505700" cy="7848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6"/>
              </a:buClr>
              <a:buSzPts val="1800"/>
              <a:buNone/>
              <a:defRPr sz="1800" b="1">
                <a:solidFill>
                  <a:schemeClr val="accent6"/>
                </a:solidFill>
              </a:defRPr>
            </a:lvl1pPr>
            <a:lvl2pPr lvl="1" rtl="0">
              <a:spcBef>
                <a:spcPts val="0"/>
              </a:spcBef>
              <a:spcAft>
                <a:spcPts val="0"/>
              </a:spcAft>
              <a:buClr>
                <a:schemeClr val="accent6"/>
              </a:buClr>
              <a:buSzPts val="1800"/>
              <a:buNone/>
              <a:defRPr sz="1800" b="1">
                <a:solidFill>
                  <a:schemeClr val="accent6"/>
                </a:solidFill>
              </a:defRPr>
            </a:lvl2pPr>
            <a:lvl3pPr lvl="2" rtl="0">
              <a:spcBef>
                <a:spcPts val="0"/>
              </a:spcBef>
              <a:spcAft>
                <a:spcPts val="0"/>
              </a:spcAft>
              <a:buClr>
                <a:schemeClr val="accent6"/>
              </a:buClr>
              <a:buSzPts val="1800"/>
              <a:buNone/>
              <a:defRPr sz="1800" b="1">
                <a:solidFill>
                  <a:schemeClr val="accent6"/>
                </a:solidFill>
              </a:defRPr>
            </a:lvl3pPr>
            <a:lvl4pPr lvl="3" rtl="0">
              <a:spcBef>
                <a:spcPts val="0"/>
              </a:spcBef>
              <a:spcAft>
                <a:spcPts val="0"/>
              </a:spcAft>
              <a:buClr>
                <a:schemeClr val="accent6"/>
              </a:buClr>
              <a:buSzPts val="1800"/>
              <a:buNone/>
              <a:defRPr b="1">
                <a:solidFill>
                  <a:schemeClr val="accent6"/>
                </a:solidFill>
              </a:defRPr>
            </a:lvl4pPr>
            <a:lvl5pPr lvl="4" rtl="0">
              <a:spcBef>
                <a:spcPts val="0"/>
              </a:spcBef>
              <a:spcAft>
                <a:spcPts val="0"/>
              </a:spcAft>
              <a:buClr>
                <a:schemeClr val="accent6"/>
              </a:buClr>
              <a:buSzPts val="1800"/>
              <a:buNone/>
              <a:defRPr b="1">
                <a:solidFill>
                  <a:schemeClr val="accent6"/>
                </a:solidFill>
              </a:defRPr>
            </a:lvl5pPr>
            <a:lvl6pPr lvl="5" rtl="0">
              <a:spcBef>
                <a:spcPts val="0"/>
              </a:spcBef>
              <a:spcAft>
                <a:spcPts val="0"/>
              </a:spcAft>
              <a:buClr>
                <a:schemeClr val="accent6"/>
              </a:buClr>
              <a:buSzPts val="1800"/>
              <a:buNone/>
              <a:defRPr b="1">
                <a:solidFill>
                  <a:schemeClr val="accent6"/>
                </a:solidFill>
              </a:defRPr>
            </a:lvl6pPr>
            <a:lvl7pPr lvl="6" rtl="0">
              <a:spcBef>
                <a:spcPts val="0"/>
              </a:spcBef>
              <a:spcAft>
                <a:spcPts val="0"/>
              </a:spcAft>
              <a:buClr>
                <a:schemeClr val="accent6"/>
              </a:buClr>
              <a:buSzPts val="1800"/>
              <a:buNone/>
              <a:defRPr b="1">
                <a:solidFill>
                  <a:schemeClr val="accent6"/>
                </a:solidFill>
              </a:defRPr>
            </a:lvl7pPr>
            <a:lvl8pPr lvl="7" rtl="0">
              <a:spcBef>
                <a:spcPts val="0"/>
              </a:spcBef>
              <a:spcAft>
                <a:spcPts val="0"/>
              </a:spcAft>
              <a:buClr>
                <a:schemeClr val="accent6"/>
              </a:buClr>
              <a:buSzPts val="1800"/>
              <a:buNone/>
              <a:defRPr b="1">
                <a:solidFill>
                  <a:schemeClr val="accent6"/>
                </a:solidFill>
              </a:defRPr>
            </a:lvl8pPr>
            <a:lvl9pPr lvl="8" rtl="0">
              <a:spcBef>
                <a:spcPts val="0"/>
              </a:spcBef>
              <a:spcAft>
                <a:spcPts val="0"/>
              </a:spcAft>
              <a:buClr>
                <a:schemeClr val="accent6"/>
              </a:buClr>
              <a:buSzPts val="1800"/>
              <a:buNone/>
              <a:defRPr b="1">
                <a:solidFill>
                  <a:schemeClr val="accent6"/>
                </a:solidFill>
              </a:defRPr>
            </a:lvl9pPr>
          </a:lstStyle>
          <a:p>
            <a:endParaRPr/>
          </a:p>
        </p:txBody>
      </p:sp>
      <p:sp>
        <p:nvSpPr>
          <p:cNvPr id="18" name="Google Shape;18;p3"/>
          <p:cNvSpPr/>
          <p:nvPr/>
        </p:nvSpPr>
        <p:spPr>
          <a:xfrm>
            <a:off x="0" y="4288499"/>
            <a:ext cx="3474300" cy="24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3"/>
          <p:cNvSpPr/>
          <p:nvPr/>
        </p:nvSpPr>
        <p:spPr>
          <a:xfrm>
            <a:off x="0" y="0"/>
            <a:ext cx="3474300" cy="5307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114454"/>
              </a:solidFill>
            </a:endParaRPr>
          </a:p>
        </p:txBody>
      </p:sp>
      <p:sp>
        <p:nvSpPr>
          <p:cNvPr id="20" name="Google Shape;20;p3"/>
          <p:cNvSpPr/>
          <p:nvPr/>
        </p:nvSpPr>
        <p:spPr>
          <a:xfrm>
            <a:off x="0" y="500626"/>
            <a:ext cx="3474300" cy="38241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3"/>
          <p:cNvSpPr/>
          <p:nvPr/>
        </p:nvSpPr>
        <p:spPr>
          <a:xfrm>
            <a:off x="0" y="4493604"/>
            <a:ext cx="3474300" cy="1182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a:off x="0" y="4584075"/>
            <a:ext cx="3474300" cy="559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txBox="1">
            <a:spLocks noGrp="1"/>
          </p:cNvSpPr>
          <p:nvPr>
            <p:ph type="sldNum" idx="12"/>
          </p:nvPr>
        </p:nvSpPr>
        <p:spPr>
          <a:xfrm>
            <a:off x="-51050" y="4819400"/>
            <a:ext cx="349200" cy="324000"/>
          </a:xfrm>
          <a:prstGeom prst="rect">
            <a:avLst/>
          </a:prstGeom>
        </p:spPr>
        <p:txBody>
          <a:bodyPr spcFirstLastPara="1" wrap="square" lIns="91425" tIns="91425" rIns="91425" bIns="91425" anchor="t" anchorCtr="0">
            <a:noAutofit/>
          </a:bodyPr>
          <a:lstStyle>
            <a:lvl1pPr lvl="0" algn="ctr" rtl="0">
              <a:buNone/>
              <a:defRPr sz="800">
                <a:solidFill>
                  <a:srgbClr val="FFFFFF"/>
                </a:solidFill>
                <a:latin typeface="Roboto Slab"/>
                <a:ea typeface="Roboto Slab"/>
                <a:cs typeface="Roboto Slab"/>
                <a:sym typeface="Roboto Slab"/>
              </a:defRPr>
            </a:lvl1pPr>
            <a:lvl2pPr lvl="1" algn="ctr" rtl="0">
              <a:buNone/>
              <a:defRPr sz="800">
                <a:solidFill>
                  <a:srgbClr val="FFFFFF"/>
                </a:solidFill>
                <a:latin typeface="Roboto Slab"/>
                <a:ea typeface="Roboto Slab"/>
                <a:cs typeface="Roboto Slab"/>
                <a:sym typeface="Roboto Slab"/>
              </a:defRPr>
            </a:lvl2pPr>
            <a:lvl3pPr lvl="2" algn="ctr" rtl="0">
              <a:buNone/>
              <a:defRPr sz="800">
                <a:solidFill>
                  <a:srgbClr val="FFFFFF"/>
                </a:solidFill>
                <a:latin typeface="Roboto Slab"/>
                <a:ea typeface="Roboto Slab"/>
                <a:cs typeface="Roboto Slab"/>
                <a:sym typeface="Roboto Slab"/>
              </a:defRPr>
            </a:lvl3pPr>
            <a:lvl4pPr lvl="3" algn="ctr" rtl="0">
              <a:buNone/>
              <a:defRPr sz="800">
                <a:solidFill>
                  <a:srgbClr val="FFFFFF"/>
                </a:solidFill>
                <a:latin typeface="Roboto Slab"/>
                <a:ea typeface="Roboto Slab"/>
                <a:cs typeface="Roboto Slab"/>
                <a:sym typeface="Roboto Slab"/>
              </a:defRPr>
            </a:lvl4pPr>
            <a:lvl5pPr lvl="4" algn="ctr" rtl="0">
              <a:buNone/>
              <a:defRPr sz="800">
                <a:solidFill>
                  <a:srgbClr val="FFFFFF"/>
                </a:solidFill>
                <a:latin typeface="Roboto Slab"/>
                <a:ea typeface="Roboto Slab"/>
                <a:cs typeface="Roboto Slab"/>
                <a:sym typeface="Roboto Slab"/>
              </a:defRPr>
            </a:lvl5pPr>
            <a:lvl6pPr lvl="5" algn="ctr" rtl="0">
              <a:buNone/>
              <a:defRPr sz="800">
                <a:solidFill>
                  <a:srgbClr val="FFFFFF"/>
                </a:solidFill>
                <a:latin typeface="Roboto Slab"/>
                <a:ea typeface="Roboto Slab"/>
                <a:cs typeface="Roboto Slab"/>
                <a:sym typeface="Roboto Slab"/>
              </a:defRPr>
            </a:lvl6pPr>
            <a:lvl7pPr lvl="6" algn="ctr" rtl="0">
              <a:buNone/>
              <a:defRPr sz="800">
                <a:solidFill>
                  <a:srgbClr val="FFFFFF"/>
                </a:solidFill>
                <a:latin typeface="Roboto Slab"/>
                <a:ea typeface="Roboto Slab"/>
                <a:cs typeface="Roboto Slab"/>
                <a:sym typeface="Roboto Slab"/>
              </a:defRPr>
            </a:lvl7pPr>
            <a:lvl8pPr lvl="7" algn="ctr" rtl="0">
              <a:buNone/>
              <a:defRPr sz="800">
                <a:solidFill>
                  <a:srgbClr val="FFFFFF"/>
                </a:solidFill>
                <a:latin typeface="Roboto Slab"/>
                <a:ea typeface="Roboto Slab"/>
                <a:cs typeface="Roboto Slab"/>
                <a:sym typeface="Roboto Slab"/>
              </a:defRPr>
            </a:lvl8pPr>
            <a:lvl9pPr lvl="8" algn="ctr" rtl="0">
              <a:buNone/>
              <a:defRPr sz="800">
                <a:solidFill>
                  <a:srgbClr val="FFFFFF"/>
                </a:solidFill>
                <a:latin typeface="Roboto Slab"/>
                <a:ea typeface="Roboto Slab"/>
                <a:cs typeface="Roboto Slab"/>
                <a:sym typeface="Roboto Slab"/>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5"/>
        <p:cNvGrpSpPr/>
        <p:nvPr/>
      </p:nvGrpSpPr>
      <p:grpSpPr>
        <a:xfrm>
          <a:off x="0" y="0"/>
          <a:ext cx="0" cy="0"/>
          <a:chOff x="0" y="0"/>
          <a:chExt cx="0" cy="0"/>
        </a:xfrm>
      </p:grpSpPr>
      <p:sp>
        <p:nvSpPr>
          <p:cNvPr id="66" name="Google Shape;66;p8"/>
          <p:cNvSpPr/>
          <p:nvPr/>
        </p:nvSpPr>
        <p:spPr>
          <a:xfrm>
            <a:off x="0" y="0"/>
            <a:ext cx="247200" cy="5307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114454"/>
              </a:solidFill>
            </a:endParaRPr>
          </a:p>
        </p:txBody>
      </p:sp>
      <p:sp>
        <p:nvSpPr>
          <p:cNvPr id="67" name="Google Shape;67;p8"/>
          <p:cNvSpPr/>
          <p:nvPr/>
        </p:nvSpPr>
        <p:spPr>
          <a:xfrm>
            <a:off x="0" y="500625"/>
            <a:ext cx="4572000" cy="1058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8"/>
          <p:cNvSpPr/>
          <p:nvPr/>
        </p:nvSpPr>
        <p:spPr>
          <a:xfrm>
            <a:off x="0" y="1553406"/>
            <a:ext cx="247200" cy="15327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8"/>
          <p:cNvSpPr/>
          <p:nvPr/>
        </p:nvSpPr>
        <p:spPr>
          <a:xfrm>
            <a:off x="0" y="3086100"/>
            <a:ext cx="247200" cy="6054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8"/>
          <p:cNvSpPr/>
          <p:nvPr/>
        </p:nvSpPr>
        <p:spPr>
          <a:xfrm>
            <a:off x="0" y="3691500"/>
            <a:ext cx="247200" cy="14520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1" name="Google Shape;71;p8"/>
          <p:cNvCxnSpPr/>
          <p:nvPr/>
        </p:nvCxnSpPr>
        <p:spPr>
          <a:xfrm>
            <a:off x="1037450" y="809725"/>
            <a:ext cx="0" cy="470700"/>
          </a:xfrm>
          <a:prstGeom prst="straightConnector1">
            <a:avLst/>
          </a:prstGeom>
          <a:noFill/>
          <a:ln w="9525" cap="flat" cmpd="sng">
            <a:solidFill>
              <a:schemeClr val="accent2"/>
            </a:solidFill>
            <a:prstDash val="solid"/>
            <a:round/>
            <a:headEnd type="none" w="med" len="med"/>
            <a:tailEnd type="none" w="med" len="med"/>
          </a:ln>
        </p:spPr>
      </p:cxnSp>
      <p:sp>
        <p:nvSpPr>
          <p:cNvPr id="72" name="Google Shape;72;p8"/>
          <p:cNvSpPr txBox="1">
            <a:spLocks noGrp="1"/>
          </p:cNvSpPr>
          <p:nvPr>
            <p:ph type="title"/>
          </p:nvPr>
        </p:nvSpPr>
        <p:spPr>
          <a:xfrm>
            <a:off x="1146025" y="530725"/>
            <a:ext cx="3208800" cy="1028700"/>
          </a:xfrm>
          <a:prstGeom prst="rect">
            <a:avLst/>
          </a:prstGeom>
        </p:spPr>
        <p:txBody>
          <a:bodyPr spcFirstLastPara="1" wrap="square" lIns="91425" tIns="91425" rIns="91425" bIns="91425" anchor="ctr" anchorCtr="0">
            <a:noAutofit/>
          </a:bodyPr>
          <a:lstStyle>
            <a:lvl1pPr lvl="0">
              <a:spcBef>
                <a:spcPts val="0"/>
              </a:spcBef>
              <a:spcAft>
                <a:spcPts val="0"/>
              </a:spcAft>
              <a:buSzPts val="1800"/>
              <a:buNone/>
              <a:defRPr/>
            </a:lvl1pPr>
            <a:lvl2pPr lvl="1">
              <a:spcBef>
                <a:spcPts val="0"/>
              </a:spcBef>
              <a:spcAft>
                <a:spcPts val="0"/>
              </a:spcAft>
              <a:buSzPts val="1800"/>
              <a:buNone/>
              <a:defRPr/>
            </a:lvl2pPr>
            <a:lvl3pPr lvl="2">
              <a:spcBef>
                <a:spcPts val="0"/>
              </a:spcBef>
              <a:spcAft>
                <a:spcPts val="0"/>
              </a:spcAft>
              <a:buSzPts val="1800"/>
              <a:buNone/>
              <a:defRPr/>
            </a:lvl3pPr>
            <a:lvl4pPr lvl="3">
              <a:spcBef>
                <a:spcPts val="0"/>
              </a:spcBef>
              <a:spcAft>
                <a:spcPts val="0"/>
              </a:spcAft>
              <a:buSzPts val="1800"/>
              <a:buNone/>
              <a:defRPr/>
            </a:lvl4pPr>
            <a:lvl5pPr lvl="4">
              <a:spcBef>
                <a:spcPts val="0"/>
              </a:spcBef>
              <a:spcAft>
                <a:spcPts val="0"/>
              </a:spcAft>
              <a:buSzPts val="1800"/>
              <a:buNone/>
              <a:defRPr/>
            </a:lvl5pPr>
            <a:lvl6pPr lvl="5">
              <a:spcBef>
                <a:spcPts val="0"/>
              </a:spcBef>
              <a:spcAft>
                <a:spcPts val="0"/>
              </a:spcAft>
              <a:buSzPts val="1800"/>
              <a:buNone/>
              <a:defRPr/>
            </a:lvl6pPr>
            <a:lvl7pPr lvl="6">
              <a:spcBef>
                <a:spcPts val="0"/>
              </a:spcBef>
              <a:spcAft>
                <a:spcPts val="0"/>
              </a:spcAft>
              <a:buSzPts val="1800"/>
              <a:buNone/>
              <a:defRPr/>
            </a:lvl7pPr>
            <a:lvl8pPr lvl="7">
              <a:spcBef>
                <a:spcPts val="0"/>
              </a:spcBef>
              <a:spcAft>
                <a:spcPts val="0"/>
              </a:spcAft>
              <a:buSzPts val="1800"/>
              <a:buNone/>
              <a:defRPr/>
            </a:lvl8pPr>
            <a:lvl9pPr lvl="8">
              <a:spcBef>
                <a:spcPts val="0"/>
              </a:spcBef>
              <a:spcAft>
                <a:spcPts val="0"/>
              </a:spcAft>
              <a:buSzPts val="1800"/>
              <a:buNone/>
              <a:defRPr/>
            </a:lvl9pPr>
          </a:lstStyle>
          <a:p>
            <a:endParaRPr/>
          </a:p>
        </p:txBody>
      </p:sp>
      <p:sp>
        <p:nvSpPr>
          <p:cNvPr id="73" name="Google Shape;73;p8"/>
          <p:cNvSpPr txBox="1">
            <a:spLocks noGrp="1"/>
          </p:cNvSpPr>
          <p:nvPr>
            <p:ph type="sldNum" idx="12"/>
          </p:nvPr>
        </p:nvSpPr>
        <p:spPr>
          <a:xfrm>
            <a:off x="-51050" y="4819400"/>
            <a:ext cx="349200" cy="324000"/>
          </a:xfrm>
          <a:prstGeom prst="rect">
            <a:avLst/>
          </a:prstGeom>
        </p:spPr>
        <p:txBody>
          <a:bodyPr spcFirstLastPara="1" wrap="square" lIns="91425" tIns="91425" rIns="91425" bIns="91425" anchor="t" anchorCtr="0">
            <a:noAutofit/>
          </a:bodyPr>
          <a:lstStyle>
            <a:lvl1pPr lvl="0" algn="ctr" rtl="0">
              <a:buNone/>
              <a:defRPr sz="800">
                <a:solidFill>
                  <a:srgbClr val="FFFFFF"/>
                </a:solidFill>
                <a:latin typeface="Roboto Slab"/>
                <a:ea typeface="Roboto Slab"/>
                <a:cs typeface="Roboto Slab"/>
                <a:sym typeface="Roboto Slab"/>
              </a:defRPr>
            </a:lvl1pPr>
            <a:lvl2pPr lvl="1" algn="ctr" rtl="0">
              <a:buNone/>
              <a:defRPr sz="800">
                <a:solidFill>
                  <a:srgbClr val="FFFFFF"/>
                </a:solidFill>
                <a:latin typeface="Roboto Slab"/>
                <a:ea typeface="Roboto Slab"/>
                <a:cs typeface="Roboto Slab"/>
                <a:sym typeface="Roboto Slab"/>
              </a:defRPr>
            </a:lvl2pPr>
            <a:lvl3pPr lvl="2" algn="ctr" rtl="0">
              <a:buNone/>
              <a:defRPr sz="800">
                <a:solidFill>
                  <a:srgbClr val="FFFFFF"/>
                </a:solidFill>
                <a:latin typeface="Roboto Slab"/>
                <a:ea typeface="Roboto Slab"/>
                <a:cs typeface="Roboto Slab"/>
                <a:sym typeface="Roboto Slab"/>
              </a:defRPr>
            </a:lvl3pPr>
            <a:lvl4pPr lvl="3" algn="ctr" rtl="0">
              <a:buNone/>
              <a:defRPr sz="800">
                <a:solidFill>
                  <a:srgbClr val="FFFFFF"/>
                </a:solidFill>
                <a:latin typeface="Roboto Slab"/>
                <a:ea typeface="Roboto Slab"/>
                <a:cs typeface="Roboto Slab"/>
                <a:sym typeface="Roboto Slab"/>
              </a:defRPr>
            </a:lvl4pPr>
            <a:lvl5pPr lvl="4" algn="ctr" rtl="0">
              <a:buNone/>
              <a:defRPr sz="800">
                <a:solidFill>
                  <a:srgbClr val="FFFFFF"/>
                </a:solidFill>
                <a:latin typeface="Roboto Slab"/>
                <a:ea typeface="Roboto Slab"/>
                <a:cs typeface="Roboto Slab"/>
                <a:sym typeface="Roboto Slab"/>
              </a:defRPr>
            </a:lvl5pPr>
            <a:lvl6pPr lvl="5" algn="ctr" rtl="0">
              <a:buNone/>
              <a:defRPr sz="800">
                <a:solidFill>
                  <a:srgbClr val="FFFFFF"/>
                </a:solidFill>
                <a:latin typeface="Roboto Slab"/>
                <a:ea typeface="Roboto Slab"/>
                <a:cs typeface="Roboto Slab"/>
                <a:sym typeface="Roboto Slab"/>
              </a:defRPr>
            </a:lvl6pPr>
            <a:lvl7pPr lvl="6" algn="ctr" rtl="0">
              <a:buNone/>
              <a:defRPr sz="800">
                <a:solidFill>
                  <a:srgbClr val="FFFFFF"/>
                </a:solidFill>
                <a:latin typeface="Roboto Slab"/>
                <a:ea typeface="Roboto Slab"/>
                <a:cs typeface="Roboto Slab"/>
                <a:sym typeface="Roboto Slab"/>
              </a:defRPr>
            </a:lvl7pPr>
            <a:lvl8pPr lvl="7" algn="ctr" rtl="0">
              <a:buNone/>
              <a:defRPr sz="800">
                <a:solidFill>
                  <a:srgbClr val="FFFFFF"/>
                </a:solidFill>
                <a:latin typeface="Roboto Slab"/>
                <a:ea typeface="Roboto Slab"/>
                <a:cs typeface="Roboto Slab"/>
                <a:sym typeface="Roboto Slab"/>
              </a:defRPr>
            </a:lvl8pPr>
            <a:lvl9pPr lvl="8" algn="ctr" rtl="0">
              <a:buNone/>
              <a:defRPr sz="800">
                <a:solidFill>
                  <a:srgbClr val="FFFFFF"/>
                </a:solidFill>
                <a:latin typeface="Roboto Slab"/>
                <a:ea typeface="Roboto Slab"/>
                <a:cs typeface="Roboto Slab"/>
                <a:sym typeface="Roboto Slab"/>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1" y="1828800"/>
            <a:ext cx="9009063" cy="789385"/>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tr-TR">
                  <a:latin typeface="Tahoma" charset="0"/>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tr-TR">
                  <a:latin typeface="Tahoma" charset="0"/>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tr-TR">
                  <a:latin typeface="Tahoma" charset="0"/>
                </a:endParaRPr>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tr-TR">
                  <a:latin typeface="Tahoma" charset="0"/>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tr-TR">
                <a:latin typeface="Tahoma" charset="0"/>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tr-TR">
                <a:latin typeface="Tahoma" charset="0"/>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tr-TR">
                <a:latin typeface="Tahoma" charset="0"/>
              </a:endParaRPr>
            </a:p>
          </p:txBody>
        </p:sp>
      </p:grpSp>
      <p:sp>
        <p:nvSpPr>
          <p:cNvPr id="12300" name="Rectangle 12"/>
          <p:cNvSpPr>
            <a:spLocks noGrp="1" noChangeArrowheads="1"/>
          </p:cNvSpPr>
          <p:nvPr>
            <p:ph type="ctrTitle"/>
          </p:nvPr>
        </p:nvSpPr>
        <p:spPr>
          <a:xfrm>
            <a:off x="990600" y="1371600"/>
            <a:ext cx="7772400" cy="857250"/>
          </a:xfrm>
        </p:spPr>
        <p:txBody>
          <a:bodyPr/>
          <a:lstStyle>
            <a:lvl1pPr>
              <a:defRPr/>
            </a:lvl1pPr>
          </a:lstStyle>
          <a:p>
            <a:r>
              <a:rPr lang="tr-TR"/>
              <a:t>Asıl başlık stili için tıklatın</a:t>
            </a:r>
          </a:p>
        </p:txBody>
      </p:sp>
      <p:sp>
        <p:nvSpPr>
          <p:cNvPr id="12301" name="Rectangle 13"/>
          <p:cNvSpPr>
            <a:spLocks noGrp="1" noChangeArrowheads="1"/>
          </p:cNvSpPr>
          <p:nvPr>
            <p:ph type="subTitle" idx="1"/>
          </p:nvPr>
        </p:nvSpPr>
        <p:spPr>
          <a:xfrm>
            <a:off x="1371600" y="2914650"/>
            <a:ext cx="6400800" cy="1314450"/>
          </a:xfrm>
        </p:spPr>
        <p:txBody>
          <a:bodyPr/>
          <a:lstStyle>
            <a:lvl1pPr marL="0" indent="0" algn="ctr">
              <a:buFont typeface="Wingdings" pitchFamily="2" charset="2"/>
              <a:buNone/>
              <a:defRPr/>
            </a:lvl1pPr>
          </a:lstStyle>
          <a:p>
            <a:r>
              <a:rPr lang="tr-TR"/>
              <a:t>Asıl alt başlık stilini düzenlemek için tıklatın</a:t>
            </a:r>
          </a:p>
        </p:txBody>
      </p:sp>
      <p:sp>
        <p:nvSpPr>
          <p:cNvPr id="14" name="Rectangle 14"/>
          <p:cNvSpPr>
            <a:spLocks noGrp="1" noChangeArrowheads="1"/>
          </p:cNvSpPr>
          <p:nvPr>
            <p:ph type="dt" sz="half" idx="10"/>
          </p:nvPr>
        </p:nvSpPr>
        <p:spPr>
          <a:xfrm>
            <a:off x="990600" y="4686300"/>
            <a:ext cx="1905000" cy="342900"/>
          </a:xfrm>
          <a:prstGeom prst="rect">
            <a:avLst/>
          </a:prstGeom>
        </p:spPr>
        <p:txBody>
          <a:bodyPr/>
          <a:lstStyle>
            <a:lvl1pPr>
              <a:defRPr>
                <a:solidFill>
                  <a:schemeClr val="bg2"/>
                </a:solidFill>
              </a:defRPr>
            </a:lvl1pPr>
          </a:lstStyle>
          <a:p>
            <a:pPr>
              <a:defRPr/>
            </a:pPr>
            <a:endParaRPr lang="tr-TR"/>
          </a:p>
        </p:txBody>
      </p:sp>
      <p:sp>
        <p:nvSpPr>
          <p:cNvPr id="15" name="Rectangle 15"/>
          <p:cNvSpPr>
            <a:spLocks noGrp="1" noChangeArrowheads="1"/>
          </p:cNvSpPr>
          <p:nvPr>
            <p:ph type="ftr" sz="quarter" idx="11"/>
          </p:nvPr>
        </p:nvSpPr>
        <p:spPr>
          <a:xfrm>
            <a:off x="3429000" y="4686300"/>
            <a:ext cx="2895600" cy="342900"/>
          </a:xfrm>
          <a:prstGeom prst="rect">
            <a:avLst/>
          </a:prstGeom>
        </p:spPr>
        <p:txBody>
          <a:bodyPr/>
          <a:lstStyle>
            <a:lvl1pPr>
              <a:defRPr>
                <a:solidFill>
                  <a:schemeClr val="bg2"/>
                </a:solidFill>
              </a:defRPr>
            </a:lvl1pPr>
          </a:lstStyle>
          <a:p>
            <a:pPr>
              <a:defRPr/>
            </a:pPr>
            <a:endParaRPr lang="tr-TR"/>
          </a:p>
        </p:txBody>
      </p:sp>
      <p:sp>
        <p:nvSpPr>
          <p:cNvPr id="16" name="Rectangle 16"/>
          <p:cNvSpPr>
            <a:spLocks noGrp="1" noChangeArrowheads="1"/>
          </p:cNvSpPr>
          <p:nvPr>
            <p:ph type="sldNum" sz="quarter" idx="12"/>
          </p:nvPr>
        </p:nvSpPr>
        <p:spPr>
          <a:xfrm>
            <a:off x="6858000" y="4686300"/>
            <a:ext cx="1905000" cy="342900"/>
          </a:xfrm>
        </p:spPr>
        <p:txBody>
          <a:bodyPr/>
          <a:lstStyle>
            <a:lvl1pPr>
              <a:defRPr>
                <a:solidFill>
                  <a:schemeClr val="bg2"/>
                </a:solidFill>
              </a:defRPr>
            </a:lvl1pPr>
          </a:lstStyle>
          <a:p>
            <a:pPr>
              <a:defRPr/>
            </a:pPr>
            <a:fld id="{58CF3DEA-5C23-4532-918C-B07089C61B2C}" type="slidenum">
              <a:rPr lang="tr-TR"/>
              <a:pPr>
                <a:defRPr/>
              </a:pPr>
              <a:t>‹#›</a:t>
            </a:fld>
            <a:endParaRPr lang="tr-TR"/>
          </a:p>
        </p:txBody>
      </p:sp>
    </p:spTree>
    <p:extLst>
      <p:ext uri="{BB962C8B-B14F-4D97-AF65-F5344CB8AC3E}">
        <p14:creationId xmlns:p14="http://schemas.microsoft.com/office/powerpoint/2010/main" val="687423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8"/>
          <p:cNvSpPr>
            <a:spLocks noGrp="1" noChangeArrowheads="1"/>
          </p:cNvSpPr>
          <p:nvPr>
            <p:ph type="dt" sz="half" idx="10"/>
          </p:nvPr>
        </p:nvSpPr>
        <p:spPr>
          <a:xfrm>
            <a:off x="457200" y="4686300"/>
            <a:ext cx="2133600" cy="342900"/>
          </a:xfrm>
          <a:prstGeom prst="rect">
            <a:avLst/>
          </a:prstGeom>
          <a:ln/>
        </p:spPr>
        <p:txBody>
          <a:bodyPr/>
          <a:lstStyle>
            <a:lvl1pPr>
              <a:defRPr/>
            </a:lvl1pPr>
          </a:lstStyle>
          <a:p>
            <a:pPr>
              <a:defRPr/>
            </a:pPr>
            <a:endParaRPr lang="en-US"/>
          </a:p>
        </p:txBody>
      </p:sp>
      <p:sp>
        <p:nvSpPr>
          <p:cNvPr id="5" name="Rectangle 9"/>
          <p:cNvSpPr>
            <a:spLocks noGrp="1" noChangeArrowheads="1"/>
          </p:cNvSpPr>
          <p:nvPr>
            <p:ph type="ftr" sz="quarter" idx="11"/>
          </p:nvPr>
        </p:nvSpPr>
        <p:spPr>
          <a:xfrm>
            <a:off x="3124200" y="4686300"/>
            <a:ext cx="2895600" cy="342900"/>
          </a:xfrm>
          <a:prstGeom prst="rect">
            <a:avLst/>
          </a:prstGeom>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B05B77EC-40DA-4F43-B3BF-3C2DF58132BE}" type="slidenum">
              <a:rPr lang="en-US"/>
              <a:pPr>
                <a:defRPr/>
              </a:pPr>
              <a:t>‹#›</a:t>
            </a:fld>
            <a:endParaRPr lang="en-US"/>
          </a:p>
        </p:txBody>
      </p:sp>
    </p:spTree>
    <p:extLst>
      <p:ext uri="{BB962C8B-B14F-4D97-AF65-F5344CB8AC3E}">
        <p14:creationId xmlns:p14="http://schemas.microsoft.com/office/powerpoint/2010/main" val="1710126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1370013" y="1370410"/>
            <a:ext cx="3579812" cy="3086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5102225" y="1370410"/>
            <a:ext cx="3581400" cy="3086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8"/>
          <p:cNvSpPr>
            <a:spLocks noGrp="1" noChangeArrowheads="1"/>
          </p:cNvSpPr>
          <p:nvPr>
            <p:ph type="dt" sz="half" idx="10"/>
          </p:nvPr>
        </p:nvSpPr>
        <p:spPr>
          <a:xfrm>
            <a:off x="457200" y="4686300"/>
            <a:ext cx="2133600" cy="342900"/>
          </a:xfrm>
          <a:prstGeom prst="rect">
            <a:avLst/>
          </a:prstGeom>
          <a:ln/>
        </p:spPr>
        <p:txBody>
          <a:bodyPr/>
          <a:lstStyle>
            <a:lvl1pPr>
              <a:defRPr/>
            </a:lvl1pPr>
          </a:lstStyle>
          <a:p>
            <a:pPr>
              <a:defRPr/>
            </a:pPr>
            <a:endParaRPr lang="en-US"/>
          </a:p>
        </p:txBody>
      </p:sp>
      <p:sp>
        <p:nvSpPr>
          <p:cNvPr id="6" name="Rectangle 9"/>
          <p:cNvSpPr>
            <a:spLocks noGrp="1" noChangeArrowheads="1"/>
          </p:cNvSpPr>
          <p:nvPr>
            <p:ph type="ftr" sz="quarter" idx="11"/>
          </p:nvPr>
        </p:nvSpPr>
        <p:spPr>
          <a:xfrm>
            <a:off x="3124200" y="4686300"/>
            <a:ext cx="2895600" cy="342900"/>
          </a:xfrm>
          <a:prstGeom prst="rect">
            <a:avLst/>
          </a:prstGeom>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8390778E-4AC5-451B-BF71-3666F2EC38C1}" type="slidenum">
              <a:rPr lang="en-US"/>
              <a:pPr>
                <a:defRPr/>
              </a:pPr>
              <a:t>‹#›</a:t>
            </a:fld>
            <a:endParaRPr lang="en-US"/>
          </a:p>
        </p:txBody>
      </p:sp>
    </p:spTree>
    <p:extLst>
      <p:ext uri="{BB962C8B-B14F-4D97-AF65-F5344CB8AC3E}">
        <p14:creationId xmlns:p14="http://schemas.microsoft.com/office/powerpoint/2010/main" val="789467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05979"/>
            <a:ext cx="8229600" cy="85725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7200" y="1200151"/>
            <a:ext cx="4038600" cy="33944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200151"/>
            <a:ext cx="4038600" cy="33944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xfrm>
            <a:off x="6727825" y="4806554"/>
            <a:ext cx="1919288" cy="273844"/>
          </a:xfrm>
          <a:prstGeom prst="rect">
            <a:avLst/>
          </a:prstGeom>
        </p:spPr>
        <p:txBody>
          <a:bodyPr/>
          <a:lstStyle>
            <a:lvl1pPr>
              <a:defRPr/>
            </a:lvl1pPr>
          </a:lstStyle>
          <a:p>
            <a:pPr>
              <a:defRPr/>
            </a:pPr>
            <a:endParaRPr lang="tr-TR"/>
          </a:p>
        </p:txBody>
      </p:sp>
      <p:sp>
        <p:nvSpPr>
          <p:cNvPr id="6" name="Rectangle 5"/>
          <p:cNvSpPr>
            <a:spLocks noGrp="1" noChangeArrowheads="1"/>
          </p:cNvSpPr>
          <p:nvPr>
            <p:ph type="ftr" sz="quarter" idx="11"/>
          </p:nvPr>
        </p:nvSpPr>
        <p:spPr>
          <a:xfrm>
            <a:off x="4379913" y="4806554"/>
            <a:ext cx="2351087" cy="273844"/>
          </a:xfrm>
          <a:prstGeom prst="rect">
            <a:avLst/>
          </a:prstGeom>
        </p:spPr>
        <p:txBody>
          <a:bodyPr/>
          <a:lstStyle>
            <a:lvl1pPr>
              <a:defRPr/>
            </a:lvl1pPr>
          </a:lstStyle>
          <a:p>
            <a:pPr>
              <a:defRPr/>
            </a:pPr>
            <a:endParaRPr lang="tr-TR"/>
          </a:p>
        </p:txBody>
      </p:sp>
      <p:sp>
        <p:nvSpPr>
          <p:cNvPr id="7" name="Rectangle 6"/>
          <p:cNvSpPr>
            <a:spLocks noGrp="1" noChangeArrowheads="1"/>
          </p:cNvSpPr>
          <p:nvPr>
            <p:ph type="sldNum" sz="quarter" idx="12"/>
          </p:nvPr>
        </p:nvSpPr>
        <p:spPr/>
        <p:txBody>
          <a:bodyPr/>
          <a:lstStyle>
            <a:lvl1pPr>
              <a:defRPr/>
            </a:lvl1pPr>
          </a:lstStyle>
          <a:p>
            <a:pPr>
              <a:defRPr/>
            </a:pPr>
            <a:fld id="{6B1F61DC-26AB-4DA5-BE0F-22F65C86923E}" type="slidenum">
              <a:rPr lang="tr-TR"/>
              <a:pPr>
                <a:defRPr/>
              </a:pPr>
              <a:t>‹#›</a:t>
            </a:fld>
            <a:endParaRPr lang="tr-TR"/>
          </a:p>
        </p:txBody>
      </p:sp>
    </p:spTree>
    <p:extLst>
      <p:ext uri="{BB962C8B-B14F-4D97-AF65-F5344CB8AC3E}">
        <p14:creationId xmlns:p14="http://schemas.microsoft.com/office/powerpoint/2010/main" val="4146437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08360"/>
            <a:ext cx="8229600" cy="854869"/>
          </a:xfrm>
        </p:spPr>
        <p:txBody>
          <a:bodyPr/>
          <a:lstStyle/>
          <a:p>
            <a:r>
              <a:rPr lang="tr-TR" smtClean="0"/>
              <a:t>Asıl başlık stili için tıklatın</a:t>
            </a:r>
            <a:endParaRPr lang="tr-TR"/>
          </a:p>
        </p:txBody>
      </p:sp>
      <p:sp>
        <p:nvSpPr>
          <p:cNvPr id="3" name="2 SmartArt Yer Tutucusu"/>
          <p:cNvSpPr>
            <a:spLocks noGrp="1"/>
          </p:cNvSpPr>
          <p:nvPr>
            <p:ph type="dgm" idx="1"/>
          </p:nvPr>
        </p:nvSpPr>
        <p:spPr>
          <a:xfrm>
            <a:off x="457200" y="1200150"/>
            <a:ext cx="8229600" cy="3398044"/>
          </a:xfrm>
        </p:spPr>
        <p:txBody>
          <a:bodyPr/>
          <a:lstStyle/>
          <a:p>
            <a:pPr lvl="0"/>
            <a:endParaRPr lang="tr-TR" noProof="0" smtClean="0"/>
          </a:p>
        </p:txBody>
      </p:sp>
      <p:sp>
        <p:nvSpPr>
          <p:cNvPr id="4" name="Rectangle 4"/>
          <p:cNvSpPr>
            <a:spLocks noGrp="1" noChangeArrowheads="1"/>
          </p:cNvSpPr>
          <p:nvPr>
            <p:ph type="dt" sz="half" idx="10"/>
          </p:nvPr>
        </p:nvSpPr>
        <p:spPr>
          <a:xfrm>
            <a:off x="457200" y="4686300"/>
            <a:ext cx="2133600" cy="342900"/>
          </a:xfrm>
          <a:prstGeom prst="rect">
            <a:avLst/>
          </a:prstGeom>
          <a:ln/>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124200" y="4686300"/>
            <a:ext cx="2895600" cy="342900"/>
          </a:xfrm>
          <a:prstGeom prst="rect">
            <a:avLst/>
          </a:prstGeom>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C223C09-1EAC-498C-8C25-604680BF3E14}" type="slidenum">
              <a:rPr lang="en-US"/>
              <a:pPr>
                <a:defRPr/>
              </a:pPr>
              <a:t>‹#›</a:t>
            </a:fld>
            <a:endParaRPr lang="en-US"/>
          </a:p>
        </p:txBody>
      </p:sp>
    </p:spTree>
    <p:extLst>
      <p:ext uri="{BB962C8B-B14F-4D97-AF65-F5344CB8AC3E}">
        <p14:creationId xmlns:p14="http://schemas.microsoft.com/office/powerpoint/2010/main" val="2507233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146025" y="530725"/>
            <a:ext cx="3208800" cy="10287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1pPr>
            <a:lvl2pPr lvl="1">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2pPr>
            <a:lvl3pPr lvl="2">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3pPr>
            <a:lvl4pPr lvl="3">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4pPr>
            <a:lvl5pPr lvl="4">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5pPr>
            <a:lvl6pPr lvl="5">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6pPr>
            <a:lvl7pPr lvl="6">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7pPr>
            <a:lvl8pPr lvl="7">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8pPr>
            <a:lvl9pPr lvl="8">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1146025" y="1767275"/>
            <a:ext cx="7540800" cy="3158700"/>
          </a:xfrm>
          <a:prstGeom prst="rect">
            <a:avLst/>
          </a:prstGeom>
          <a:noFill/>
          <a:ln>
            <a:noFill/>
          </a:ln>
        </p:spPr>
        <p:txBody>
          <a:bodyPr spcFirstLastPara="1" wrap="square" lIns="91425" tIns="91425" rIns="91425" bIns="91425" anchor="t" anchorCtr="0">
            <a:noAutofit/>
          </a:bodyPr>
          <a:lstStyle>
            <a:lvl1pPr marL="457200" lvl="0" indent="-419100">
              <a:spcBef>
                <a:spcPts val="600"/>
              </a:spcBef>
              <a:spcAft>
                <a:spcPts val="0"/>
              </a:spcAft>
              <a:buClr>
                <a:schemeClr val="accent2"/>
              </a:buClr>
              <a:buSzPts val="3000"/>
              <a:buFont typeface="Nixie One"/>
              <a:buChar char="▪"/>
              <a:defRPr sz="3000">
                <a:solidFill>
                  <a:schemeClr val="accent1"/>
                </a:solidFill>
                <a:latin typeface="Nixie One"/>
                <a:ea typeface="Nixie One"/>
                <a:cs typeface="Nixie One"/>
                <a:sym typeface="Nixie One"/>
              </a:defRPr>
            </a:lvl1pPr>
            <a:lvl2pPr marL="914400" lvl="1" indent="-381000">
              <a:spcBef>
                <a:spcPts val="0"/>
              </a:spcBef>
              <a:spcAft>
                <a:spcPts val="0"/>
              </a:spcAft>
              <a:buClr>
                <a:schemeClr val="accent2"/>
              </a:buClr>
              <a:buSzPts val="2400"/>
              <a:buFont typeface="Nixie One"/>
              <a:buChar char="▫"/>
              <a:defRPr sz="2400">
                <a:solidFill>
                  <a:schemeClr val="accent1"/>
                </a:solidFill>
                <a:latin typeface="Nixie One"/>
                <a:ea typeface="Nixie One"/>
                <a:cs typeface="Nixie One"/>
                <a:sym typeface="Nixie One"/>
              </a:defRPr>
            </a:lvl2pPr>
            <a:lvl3pPr marL="1371600" lvl="2" indent="-381000">
              <a:spcBef>
                <a:spcPts val="0"/>
              </a:spcBef>
              <a:spcAft>
                <a:spcPts val="0"/>
              </a:spcAft>
              <a:buClr>
                <a:schemeClr val="accent2"/>
              </a:buClr>
              <a:buSzPts val="2400"/>
              <a:buFont typeface="Nixie One"/>
              <a:buChar char="■"/>
              <a:defRPr sz="2400">
                <a:solidFill>
                  <a:schemeClr val="accent1"/>
                </a:solidFill>
                <a:latin typeface="Nixie One"/>
                <a:ea typeface="Nixie One"/>
                <a:cs typeface="Nixie One"/>
                <a:sym typeface="Nixie One"/>
              </a:defRPr>
            </a:lvl3pPr>
            <a:lvl4pPr marL="1828800" lvl="3"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4pPr>
            <a:lvl5pPr marL="2286000" lvl="4"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5pPr>
            <a:lvl6pPr marL="2743200" lvl="5"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6pPr>
            <a:lvl7pPr marL="3200400" lvl="6"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7pPr>
            <a:lvl8pPr marL="3657600" lvl="7"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8pPr>
            <a:lvl9pPr marL="4114800" lvl="8"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9pPr>
          </a:lstStyle>
          <a:p>
            <a:endParaRPr/>
          </a:p>
        </p:txBody>
      </p:sp>
      <p:sp>
        <p:nvSpPr>
          <p:cNvPr id="8" name="Google Shape;8;p1"/>
          <p:cNvSpPr txBox="1">
            <a:spLocks noGrp="1"/>
          </p:cNvSpPr>
          <p:nvPr>
            <p:ph type="sldNum" idx="12"/>
          </p:nvPr>
        </p:nvSpPr>
        <p:spPr>
          <a:xfrm>
            <a:off x="-51050" y="4819400"/>
            <a:ext cx="349200" cy="324000"/>
          </a:xfrm>
          <a:prstGeom prst="rect">
            <a:avLst/>
          </a:prstGeom>
          <a:noFill/>
          <a:ln>
            <a:noFill/>
          </a:ln>
        </p:spPr>
        <p:txBody>
          <a:bodyPr spcFirstLastPara="1" wrap="square" lIns="91425" tIns="91425" rIns="91425" bIns="91425" anchor="t" anchorCtr="0">
            <a:noAutofit/>
          </a:bodyPr>
          <a:lstStyle>
            <a:lvl1pPr lvl="0" algn="ctr">
              <a:buNone/>
              <a:defRPr sz="800">
                <a:solidFill>
                  <a:schemeClr val="lt1"/>
                </a:solidFill>
                <a:latin typeface="Roboto Slab"/>
                <a:ea typeface="Roboto Slab"/>
                <a:cs typeface="Roboto Slab"/>
                <a:sym typeface="Roboto Slab"/>
              </a:defRPr>
            </a:lvl1pPr>
            <a:lvl2pPr lvl="1" algn="ctr">
              <a:buNone/>
              <a:defRPr sz="800">
                <a:solidFill>
                  <a:schemeClr val="lt1"/>
                </a:solidFill>
                <a:latin typeface="Roboto Slab"/>
                <a:ea typeface="Roboto Slab"/>
                <a:cs typeface="Roboto Slab"/>
                <a:sym typeface="Roboto Slab"/>
              </a:defRPr>
            </a:lvl2pPr>
            <a:lvl3pPr lvl="2" algn="ctr">
              <a:buNone/>
              <a:defRPr sz="800">
                <a:solidFill>
                  <a:schemeClr val="lt1"/>
                </a:solidFill>
                <a:latin typeface="Roboto Slab"/>
                <a:ea typeface="Roboto Slab"/>
                <a:cs typeface="Roboto Slab"/>
                <a:sym typeface="Roboto Slab"/>
              </a:defRPr>
            </a:lvl3pPr>
            <a:lvl4pPr lvl="3" algn="ctr">
              <a:buNone/>
              <a:defRPr sz="800">
                <a:solidFill>
                  <a:schemeClr val="lt1"/>
                </a:solidFill>
                <a:latin typeface="Roboto Slab"/>
                <a:ea typeface="Roboto Slab"/>
                <a:cs typeface="Roboto Slab"/>
                <a:sym typeface="Roboto Slab"/>
              </a:defRPr>
            </a:lvl4pPr>
            <a:lvl5pPr lvl="4" algn="ctr">
              <a:buNone/>
              <a:defRPr sz="800">
                <a:solidFill>
                  <a:schemeClr val="lt1"/>
                </a:solidFill>
                <a:latin typeface="Roboto Slab"/>
                <a:ea typeface="Roboto Slab"/>
                <a:cs typeface="Roboto Slab"/>
                <a:sym typeface="Roboto Slab"/>
              </a:defRPr>
            </a:lvl5pPr>
            <a:lvl6pPr lvl="5" algn="ctr">
              <a:buNone/>
              <a:defRPr sz="800">
                <a:solidFill>
                  <a:schemeClr val="lt1"/>
                </a:solidFill>
                <a:latin typeface="Roboto Slab"/>
                <a:ea typeface="Roboto Slab"/>
                <a:cs typeface="Roboto Slab"/>
                <a:sym typeface="Roboto Slab"/>
              </a:defRPr>
            </a:lvl6pPr>
            <a:lvl7pPr lvl="6" algn="ctr">
              <a:buNone/>
              <a:defRPr sz="800">
                <a:solidFill>
                  <a:schemeClr val="lt1"/>
                </a:solidFill>
                <a:latin typeface="Roboto Slab"/>
                <a:ea typeface="Roboto Slab"/>
                <a:cs typeface="Roboto Slab"/>
                <a:sym typeface="Roboto Slab"/>
              </a:defRPr>
            </a:lvl7pPr>
            <a:lvl8pPr lvl="7" algn="ctr">
              <a:buNone/>
              <a:defRPr sz="800">
                <a:solidFill>
                  <a:schemeClr val="lt1"/>
                </a:solidFill>
                <a:latin typeface="Roboto Slab"/>
                <a:ea typeface="Roboto Slab"/>
                <a:cs typeface="Roboto Slab"/>
                <a:sym typeface="Roboto Slab"/>
              </a:defRPr>
            </a:lvl8pPr>
            <a:lvl9pPr lvl="8" algn="ctr">
              <a:buNone/>
              <a:defRPr sz="800">
                <a:solidFill>
                  <a:schemeClr val="lt1"/>
                </a:solidFill>
                <a:latin typeface="Roboto Slab"/>
                <a:ea typeface="Roboto Slab"/>
                <a:cs typeface="Roboto Slab"/>
                <a:sym typeface="Roboto Slab"/>
              </a:defRPr>
            </a:lvl9pPr>
          </a:lstStyle>
          <a:p>
            <a:pPr marL="0" lvl="0" indent="0" algn="ct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4" r:id="rId2"/>
    <p:sldLayoutId id="2147483662" r:id="rId3"/>
    <p:sldLayoutId id="2147483663" r:id="rId4"/>
    <p:sldLayoutId id="2147483665" r:id="rId5"/>
    <p:sldLayoutId id="2147483666" r:id="rId6"/>
    <p:sldLayoutId id="2147483667" r:id="rId7"/>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2" name="Başlık 1"/>
          <p:cNvSpPr>
            <a:spLocks noGrp="1"/>
          </p:cNvSpPr>
          <p:nvPr>
            <p:ph type="ctrTitle"/>
          </p:nvPr>
        </p:nvSpPr>
        <p:spPr>
          <a:xfrm>
            <a:off x="4067944" y="1995686"/>
            <a:ext cx="4505700" cy="2042864"/>
          </a:xfrm>
        </p:spPr>
        <p:txBody>
          <a:bodyPr/>
          <a:lstStyle/>
          <a:p>
            <a:r>
              <a:rPr lang="tr-TR" sz="4400" dirty="0" smtClean="0"/>
              <a:t>Tedavi Planları</a:t>
            </a:r>
            <a:endParaRPr lang="tr-TR" sz="4400" dirty="0"/>
          </a:p>
        </p:txBody>
      </p:sp>
      <p:sp>
        <p:nvSpPr>
          <p:cNvPr id="143" name="Google Shape;143;p16"/>
          <p:cNvSpPr txBox="1">
            <a:spLocks noGrp="1"/>
          </p:cNvSpPr>
          <p:nvPr>
            <p:ph type="subTitle" idx="1"/>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TR" dirty="0" smtClean="0"/>
              <a:t>Prof.Dr. ŞAHİN KAVUNCUBAŞI</a:t>
            </a:r>
            <a:endParaRPr dirty="0"/>
          </a:p>
        </p:txBody>
      </p:sp>
      <p:sp>
        <p:nvSpPr>
          <p:cNvPr id="145" name="Google Shape;145;p16"/>
          <p:cNvSpPr txBox="1">
            <a:spLocks noGrp="1"/>
          </p:cNvSpPr>
          <p:nvPr>
            <p:ph type="sldNum" idx="12"/>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1</a:t>
            </a:fld>
            <a:endParaRPr/>
          </a:p>
        </p:txBody>
      </p:sp>
      <p:sp>
        <p:nvSpPr>
          <p:cNvPr id="144" name="Google Shape;144;p16"/>
          <p:cNvSpPr txBox="1"/>
          <p:nvPr/>
        </p:nvSpPr>
        <p:spPr>
          <a:xfrm>
            <a:off x="9903" y="503350"/>
            <a:ext cx="3471300" cy="3818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r-TR" sz="20000" dirty="0" smtClean="0">
                <a:solidFill>
                  <a:schemeClr val="accent2"/>
                </a:solidFill>
                <a:latin typeface="Roboto Slab"/>
                <a:ea typeface="Roboto Slab"/>
                <a:cs typeface="Roboto Slab"/>
                <a:sym typeface="Roboto Slab"/>
              </a:rPr>
              <a:t>27</a:t>
            </a:r>
            <a:endParaRPr sz="20000" dirty="0">
              <a:solidFill>
                <a:schemeClr val="accent2"/>
              </a:solidFill>
              <a:latin typeface="Roboto Slab"/>
              <a:ea typeface="Roboto Slab"/>
              <a:cs typeface="Roboto Slab"/>
              <a:sym typeface="Roboto Slab"/>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tr-TR" sz="2400" dirty="0" smtClean="0"/>
              <a:t>Değişkenlik analizi: sorular ?</a:t>
            </a:r>
          </a:p>
        </p:txBody>
      </p:sp>
      <p:sp>
        <p:nvSpPr>
          <p:cNvPr id="12291" name="Rectangle 3"/>
          <p:cNvSpPr>
            <a:spLocks noGrp="1" noChangeArrowheads="1"/>
          </p:cNvSpPr>
          <p:nvPr>
            <p:ph type="body" idx="4294967295"/>
          </p:nvPr>
        </p:nvSpPr>
        <p:spPr>
          <a:xfrm>
            <a:off x="899593" y="1766888"/>
            <a:ext cx="8244408" cy="3159125"/>
          </a:xfrm>
        </p:spPr>
        <p:txBody>
          <a:bodyPr/>
          <a:lstStyle/>
          <a:p>
            <a:pPr eaLnBrk="1" hangingPunct="1"/>
            <a:r>
              <a:rPr lang="tr-TR" sz="2800" dirty="0" smtClean="0">
                <a:latin typeface="Times New Roman" pitchFamily="18" charset="0"/>
                <a:cs typeface="Times New Roman" pitchFamily="18" charset="0"/>
              </a:rPr>
              <a:t>FAALİYET</a:t>
            </a:r>
          </a:p>
          <a:p>
            <a:pPr lvl="1" eaLnBrk="1" hangingPunct="1"/>
            <a:r>
              <a:rPr lang="tr-TR" sz="2800" dirty="0" smtClean="0">
                <a:latin typeface="Times New Roman" pitchFamily="18" charset="0"/>
                <a:cs typeface="Times New Roman" pitchFamily="18" charset="0"/>
              </a:rPr>
              <a:t>Nedir ?</a:t>
            </a:r>
          </a:p>
          <a:p>
            <a:pPr lvl="1" eaLnBrk="1" hangingPunct="1"/>
            <a:r>
              <a:rPr lang="tr-TR" sz="2800" dirty="0" smtClean="0">
                <a:latin typeface="Times New Roman" pitchFamily="18" charset="0"/>
                <a:cs typeface="Times New Roman" pitchFamily="18" charset="0"/>
              </a:rPr>
              <a:t>Neden yapılmaktadır ?</a:t>
            </a:r>
          </a:p>
          <a:p>
            <a:pPr lvl="1" eaLnBrk="1" hangingPunct="1"/>
            <a:r>
              <a:rPr lang="tr-TR" sz="2800" dirty="0" smtClean="0">
                <a:latin typeface="Times New Roman" pitchFamily="18" charset="0"/>
                <a:cs typeface="Times New Roman" pitchFamily="18" charset="0"/>
              </a:rPr>
              <a:t>Başka ne yapılabilir</a:t>
            </a:r>
          </a:p>
          <a:p>
            <a:pPr lvl="1" eaLnBrk="1" hangingPunct="1"/>
            <a:r>
              <a:rPr lang="tr-TR" sz="2800" dirty="0" smtClean="0">
                <a:latin typeface="Times New Roman" pitchFamily="18" charset="0"/>
                <a:cs typeface="Times New Roman" pitchFamily="18" charset="0"/>
              </a:rPr>
              <a:t>Değiştirilebilir mi ?</a:t>
            </a:r>
          </a:p>
          <a:p>
            <a:pPr lvl="1" eaLnBrk="1" hangingPunct="1"/>
            <a:r>
              <a:rPr lang="tr-TR" sz="2800" dirty="0" smtClean="0">
                <a:latin typeface="Times New Roman" pitchFamily="18" charset="0"/>
                <a:cs typeface="Times New Roman" pitchFamily="18" charset="0"/>
              </a:rPr>
              <a:t>Değiştirilirse ne olabilir ?</a:t>
            </a:r>
          </a:p>
        </p:txBody>
      </p:sp>
    </p:spTree>
    <p:extLst>
      <p:ext uri="{BB962C8B-B14F-4D97-AF65-F5344CB8AC3E}">
        <p14:creationId xmlns:p14="http://schemas.microsoft.com/office/powerpoint/2010/main" val="28893683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dirty="0" smtClean="0"/>
              <a:t>Kontrol kartları</a:t>
            </a:r>
            <a:endParaRPr lang="tr-TR" sz="2400" dirty="0"/>
          </a:p>
        </p:txBody>
      </p:sp>
      <p:sp>
        <p:nvSpPr>
          <p:cNvPr id="3" name="Slayt Numarası Yer Tutucusu 2"/>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11</a:t>
            </a:fld>
            <a:endParaRPr lang="en"/>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603334"/>
            <a:ext cx="7344816" cy="35401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91019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tr-TR" sz="2400" dirty="0" smtClean="0"/>
              <a:t>Başlıca değişkenlik nedenleri</a:t>
            </a:r>
          </a:p>
        </p:txBody>
      </p:sp>
      <p:sp>
        <p:nvSpPr>
          <p:cNvPr id="14339" name="Rectangle 3"/>
          <p:cNvSpPr>
            <a:spLocks noGrp="1" noChangeArrowheads="1"/>
          </p:cNvSpPr>
          <p:nvPr>
            <p:ph type="body" idx="4294967295"/>
          </p:nvPr>
        </p:nvSpPr>
        <p:spPr>
          <a:xfrm>
            <a:off x="467545" y="1635646"/>
            <a:ext cx="8676456" cy="3290367"/>
          </a:xfrm>
        </p:spPr>
        <p:txBody>
          <a:bodyPr/>
          <a:lstStyle/>
          <a:p>
            <a:pPr eaLnBrk="1" hangingPunct="1">
              <a:lnSpc>
                <a:spcPct val="90000"/>
              </a:lnSpc>
            </a:pPr>
            <a:r>
              <a:rPr lang="tr-TR" sz="2000" dirty="0" err="1" smtClean="0">
                <a:latin typeface="Times New Roman" pitchFamily="18" charset="0"/>
                <a:cs typeface="Times New Roman" pitchFamily="18" charset="0"/>
              </a:rPr>
              <a:t>Operasyonel</a:t>
            </a:r>
            <a:endParaRPr lang="tr-TR" sz="2000" dirty="0" smtClean="0">
              <a:latin typeface="Times New Roman" pitchFamily="18" charset="0"/>
              <a:cs typeface="Times New Roman" pitchFamily="18" charset="0"/>
            </a:endParaRPr>
          </a:p>
          <a:p>
            <a:pPr lvl="1" eaLnBrk="1" hangingPunct="1">
              <a:lnSpc>
                <a:spcPct val="90000"/>
              </a:lnSpc>
            </a:pPr>
            <a:r>
              <a:rPr lang="tr-TR" sz="2000" dirty="0" smtClean="0">
                <a:latin typeface="Times New Roman" pitchFamily="18" charset="0"/>
                <a:cs typeface="Times New Roman" pitchFamily="18" charset="0"/>
              </a:rPr>
              <a:t>Araç gereç arızaları</a:t>
            </a:r>
          </a:p>
          <a:p>
            <a:pPr lvl="1" eaLnBrk="1" hangingPunct="1">
              <a:lnSpc>
                <a:spcPct val="90000"/>
              </a:lnSpc>
            </a:pPr>
            <a:r>
              <a:rPr lang="tr-TR" sz="2000" dirty="0" smtClean="0">
                <a:latin typeface="Times New Roman" pitchFamily="18" charset="0"/>
                <a:cs typeface="Times New Roman" pitchFamily="18" charset="0"/>
              </a:rPr>
              <a:t>Planlama hataları</a:t>
            </a:r>
          </a:p>
          <a:p>
            <a:pPr lvl="1" eaLnBrk="1" hangingPunct="1">
              <a:lnSpc>
                <a:spcPct val="90000"/>
              </a:lnSpc>
            </a:pPr>
            <a:r>
              <a:rPr lang="tr-TR" sz="2000" dirty="0" smtClean="0">
                <a:latin typeface="Times New Roman" pitchFamily="18" charset="0"/>
                <a:cs typeface="Times New Roman" pitchFamily="18" charset="0"/>
              </a:rPr>
              <a:t>Koordinasyon hataları</a:t>
            </a:r>
          </a:p>
          <a:p>
            <a:pPr eaLnBrk="1" hangingPunct="1">
              <a:lnSpc>
                <a:spcPct val="90000"/>
              </a:lnSpc>
            </a:pPr>
            <a:r>
              <a:rPr lang="tr-TR" sz="2000" dirty="0" smtClean="0">
                <a:latin typeface="Times New Roman" pitchFamily="18" charset="0"/>
                <a:cs typeface="Times New Roman" pitchFamily="18" charset="0"/>
              </a:rPr>
              <a:t>Personel</a:t>
            </a:r>
          </a:p>
          <a:p>
            <a:pPr lvl="1" eaLnBrk="1" hangingPunct="1">
              <a:lnSpc>
                <a:spcPct val="90000"/>
              </a:lnSpc>
            </a:pPr>
            <a:r>
              <a:rPr lang="tr-TR" sz="2000" dirty="0" smtClean="0">
                <a:latin typeface="Times New Roman" pitchFamily="18" charset="0"/>
                <a:cs typeface="Times New Roman" pitchFamily="18" charset="0"/>
              </a:rPr>
              <a:t>Personelin bilgi beceri farklılıkları</a:t>
            </a:r>
          </a:p>
          <a:p>
            <a:pPr lvl="1" eaLnBrk="1" hangingPunct="1">
              <a:lnSpc>
                <a:spcPct val="90000"/>
              </a:lnSpc>
            </a:pPr>
            <a:r>
              <a:rPr lang="tr-TR" sz="2000" dirty="0" smtClean="0">
                <a:latin typeface="Times New Roman" pitchFamily="18" charset="0"/>
                <a:cs typeface="Times New Roman" pitchFamily="18" charset="0"/>
              </a:rPr>
              <a:t>Personelin işle ilgili davranışları</a:t>
            </a:r>
          </a:p>
          <a:p>
            <a:pPr eaLnBrk="1" hangingPunct="1">
              <a:lnSpc>
                <a:spcPct val="90000"/>
              </a:lnSpc>
            </a:pPr>
            <a:r>
              <a:rPr lang="tr-TR" sz="2000" dirty="0" smtClean="0">
                <a:latin typeface="Times New Roman" pitchFamily="18" charset="0"/>
                <a:cs typeface="Times New Roman" pitchFamily="18" charset="0"/>
              </a:rPr>
              <a:t>Hasta</a:t>
            </a:r>
          </a:p>
          <a:p>
            <a:pPr lvl="1" eaLnBrk="1" hangingPunct="1">
              <a:lnSpc>
                <a:spcPct val="90000"/>
              </a:lnSpc>
            </a:pPr>
            <a:r>
              <a:rPr lang="tr-TR" sz="2000" dirty="0" smtClean="0">
                <a:latin typeface="Times New Roman" pitchFamily="18" charset="0"/>
                <a:cs typeface="Times New Roman" pitchFamily="18" charset="0"/>
              </a:rPr>
              <a:t>Tedaviyi reddetme</a:t>
            </a:r>
          </a:p>
          <a:p>
            <a:pPr lvl="1" eaLnBrk="1" hangingPunct="1">
              <a:lnSpc>
                <a:spcPct val="90000"/>
              </a:lnSpc>
            </a:pPr>
            <a:r>
              <a:rPr lang="tr-TR" sz="2000" dirty="0" smtClean="0">
                <a:latin typeface="Times New Roman" pitchFamily="18" charset="0"/>
                <a:cs typeface="Times New Roman" pitchFamily="18" charset="0"/>
              </a:rPr>
              <a:t>Önerilere uymama</a:t>
            </a:r>
          </a:p>
          <a:p>
            <a:pPr lvl="1" eaLnBrk="1" hangingPunct="1">
              <a:lnSpc>
                <a:spcPct val="90000"/>
              </a:lnSpc>
            </a:pPr>
            <a:r>
              <a:rPr lang="tr-TR" sz="2000" dirty="0" smtClean="0">
                <a:latin typeface="Times New Roman" pitchFamily="18" charset="0"/>
                <a:cs typeface="Times New Roman" pitchFamily="18" charset="0"/>
              </a:rPr>
              <a:t>Hastanın durumunda beklenmeyen değişiklikler</a:t>
            </a:r>
          </a:p>
        </p:txBody>
      </p:sp>
    </p:spTree>
    <p:extLst>
      <p:ext uri="{BB962C8B-B14F-4D97-AF65-F5344CB8AC3E}">
        <p14:creationId xmlns:p14="http://schemas.microsoft.com/office/powerpoint/2010/main" val="5416314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tr-TR" sz="2400" dirty="0" smtClean="0"/>
              <a:t>Planın geliştirilmesi</a:t>
            </a:r>
          </a:p>
        </p:txBody>
      </p:sp>
      <p:sp>
        <p:nvSpPr>
          <p:cNvPr id="15363" name="Rectangle 3"/>
          <p:cNvSpPr>
            <a:spLocks noGrp="1" noChangeArrowheads="1"/>
          </p:cNvSpPr>
          <p:nvPr>
            <p:ph type="body" idx="4294967295"/>
          </p:nvPr>
        </p:nvSpPr>
        <p:spPr>
          <a:xfrm>
            <a:off x="611561" y="1766888"/>
            <a:ext cx="7776863" cy="3159125"/>
          </a:xfrm>
        </p:spPr>
        <p:txBody>
          <a:bodyPr/>
          <a:lstStyle/>
          <a:p>
            <a:pPr eaLnBrk="1" hangingPunct="1"/>
            <a:r>
              <a:rPr lang="tr-TR" sz="2800" dirty="0" smtClean="0">
                <a:latin typeface="Times New Roman" pitchFamily="18" charset="0"/>
                <a:ea typeface="Roboto Slab" charset="0"/>
                <a:cs typeface="Times New Roman" pitchFamily="18" charset="0"/>
              </a:rPr>
              <a:t>Kurumun koşulları</a:t>
            </a:r>
          </a:p>
          <a:p>
            <a:pPr eaLnBrk="1" hangingPunct="1"/>
            <a:r>
              <a:rPr lang="tr-TR" sz="2800" dirty="0" smtClean="0">
                <a:latin typeface="Times New Roman" pitchFamily="18" charset="0"/>
                <a:ea typeface="Roboto Slab" charset="0"/>
                <a:cs typeface="Times New Roman" pitchFamily="18" charset="0"/>
              </a:rPr>
              <a:t>Anahtar faaliyetler</a:t>
            </a:r>
          </a:p>
          <a:p>
            <a:pPr eaLnBrk="1" hangingPunct="1"/>
            <a:r>
              <a:rPr lang="tr-TR" sz="2800" dirty="0" smtClean="0">
                <a:latin typeface="Times New Roman" pitchFamily="18" charset="0"/>
                <a:ea typeface="Roboto Slab" charset="0"/>
                <a:cs typeface="Times New Roman" pitchFamily="18" charset="0"/>
              </a:rPr>
              <a:t>Destekleyici faaliyetler</a:t>
            </a:r>
          </a:p>
          <a:p>
            <a:pPr eaLnBrk="1" hangingPunct="1"/>
            <a:r>
              <a:rPr lang="tr-TR" sz="2800" dirty="0" smtClean="0">
                <a:latin typeface="Times New Roman" pitchFamily="18" charset="0"/>
                <a:ea typeface="Roboto Slab" charset="0"/>
                <a:cs typeface="Times New Roman" pitchFamily="18" charset="0"/>
              </a:rPr>
              <a:t>Zamanlama ve </a:t>
            </a:r>
            <a:r>
              <a:rPr lang="tr-TR" sz="2800" dirty="0" err="1" smtClean="0">
                <a:latin typeface="Times New Roman" pitchFamily="18" charset="0"/>
                <a:ea typeface="Roboto Slab" charset="0"/>
                <a:cs typeface="Times New Roman" pitchFamily="18" charset="0"/>
              </a:rPr>
              <a:t>lokasyon</a:t>
            </a:r>
            <a:r>
              <a:rPr lang="tr-TR" sz="2800" dirty="0" smtClean="0">
                <a:latin typeface="Times New Roman" pitchFamily="18" charset="0"/>
                <a:ea typeface="Roboto Slab" charset="0"/>
                <a:cs typeface="Times New Roman" pitchFamily="18" charset="0"/>
              </a:rPr>
              <a:t> (ne, nerede yapılacak ?)</a:t>
            </a:r>
          </a:p>
          <a:p>
            <a:pPr eaLnBrk="1" hangingPunct="1"/>
            <a:r>
              <a:rPr lang="tr-TR" sz="2800" dirty="0" smtClean="0">
                <a:latin typeface="Times New Roman" pitchFamily="18" charset="0"/>
                <a:ea typeface="Roboto Slab" charset="0"/>
                <a:cs typeface="Times New Roman" pitchFamily="18" charset="0"/>
              </a:rPr>
              <a:t>Karar kriterleri (öyle ise bu olmalı)</a:t>
            </a:r>
          </a:p>
          <a:p>
            <a:pPr eaLnBrk="1" hangingPunct="1"/>
            <a:r>
              <a:rPr lang="tr-TR" sz="2800" dirty="0" smtClean="0">
                <a:latin typeface="Times New Roman" pitchFamily="18" charset="0"/>
                <a:ea typeface="Roboto Slab" charset="0"/>
                <a:cs typeface="Times New Roman" pitchFamily="18" charset="0"/>
              </a:rPr>
              <a:t>Çıktı ölçütleri (beklenen durum ?)</a:t>
            </a:r>
          </a:p>
          <a:p>
            <a:pPr eaLnBrk="1" hangingPunct="1"/>
            <a:endParaRPr lang="tr-TR" sz="2800" dirty="0" smtClean="0">
              <a:latin typeface="Times New Roman" pitchFamily="18" charset="0"/>
              <a:ea typeface="Roboto Slab" charset="0"/>
              <a:cs typeface="Times New Roman" pitchFamily="18" charset="0"/>
            </a:endParaRPr>
          </a:p>
        </p:txBody>
      </p:sp>
    </p:spTree>
    <p:extLst>
      <p:ext uri="{BB962C8B-B14F-4D97-AF65-F5344CB8AC3E}">
        <p14:creationId xmlns:p14="http://schemas.microsoft.com/office/powerpoint/2010/main" val="1689023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tr-TR" sz="2400" dirty="0" smtClean="0"/>
              <a:t>Uygulama</a:t>
            </a:r>
          </a:p>
        </p:txBody>
      </p:sp>
      <p:sp>
        <p:nvSpPr>
          <p:cNvPr id="16387" name="Rectangle 3"/>
          <p:cNvSpPr>
            <a:spLocks noGrp="1" noChangeArrowheads="1"/>
          </p:cNvSpPr>
          <p:nvPr>
            <p:ph type="body" idx="4294967295"/>
          </p:nvPr>
        </p:nvSpPr>
        <p:spPr>
          <a:xfrm>
            <a:off x="755576" y="1923678"/>
            <a:ext cx="7772400" cy="2861344"/>
          </a:xfrm>
        </p:spPr>
        <p:txBody>
          <a:bodyPr/>
          <a:lstStyle/>
          <a:p>
            <a:pPr eaLnBrk="1" hangingPunct="1"/>
            <a:r>
              <a:rPr lang="tr-TR" sz="2800" dirty="0" smtClean="0">
                <a:latin typeface="Times New Roman" pitchFamily="18" charset="0"/>
                <a:cs typeface="Times New Roman" pitchFamily="18" charset="0"/>
              </a:rPr>
              <a:t>Vaka yönetici: hemşireler</a:t>
            </a:r>
          </a:p>
          <a:p>
            <a:pPr eaLnBrk="1" hangingPunct="1"/>
            <a:r>
              <a:rPr lang="tr-TR" sz="2800" dirty="0" smtClean="0">
                <a:latin typeface="Times New Roman" pitchFamily="18" charset="0"/>
                <a:cs typeface="Times New Roman" pitchFamily="18" charset="0"/>
              </a:rPr>
              <a:t>Personelin eğitimi</a:t>
            </a:r>
          </a:p>
          <a:p>
            <a:pPr eaLnBrk="1" hangingPunct="1"/>
            <a:r>
              <a:rPr lang="tr-TR" sz="2800" dirty="0" smtClean="0">
                <a:latin typeface="Times New Roman" pitchFamily="18" charset="0"/>
                <a:cs typeface="Times New Roman" pitchFamily="18" charset="0"/>
              </a:rPr>
              <a:t>Verilerin toplanması</a:t>
            </a:r>
          </a:p>
          <a:p>
            <a:pPr eaLnBrk="1" hangingPunct="1"/>
            <a:r>
              <a:rPr lang="tr-TR" sz="2800" dirty="0" smtClean="0">
                <a:latin typeface="Times New Roman" pitchFamily="18" charset="0"/>
                <a:cs typeface="Times New Roman" pitchFamily="18" charset="0"/>
              </a:rPr>
              <a:t>Planın standardizasyonu</a:t>
            </a:r>
          </a:p>
          <a:p>
            <a:pPr eaLnBrk="1" hangingPunct="1"/>
            <a:r>
              <a:rPr lang="tr-TR" sz="2800" dirty="0" smtClean="0">
                <a:latin typeface="Times New Roman" pitchFamily="18" charset="0"/>
                <a:cs typeface="Times New Roman" pitchFamily="18" charset="0"/>
              </a:rPr>
              <a:t>Personel davranışlarının pekiştirilmesi</a:t>
            </a:r>
          </a:p>
          <a:p>
            <a:pPr eaLnBrk="1" hangingPunct="1"/>
            <a:endParaRPr lang="tr-TR"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074667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tr-TR" sz="2400" dirty="0" smtClean="0"/>
              <a:t>Sonuçların değerlendirilmesi</a:t>
            </a:r>
          </a:p>
        </p:txBody>
      </p:sp>
      <p:sp>
        <p:nvSpPr>
          <p:cNvPr id="17411" name="Rectangle 3"/>
          <p:cNvSpPr>
            <a:spLocks noGrp="1" noChangeArrowheads="1"/>
          </p:cNvSpPr>
          <p:nvPr>
            <p:ph type="body" idx="4294967295"/>
          </p:nvPr>
        </p:nvSpPr>
        <p:spPr>
          <a:xfrm>
            <a:off x="899593" y="1766888"/>
            <a:ext cx="8244408" cy="3159125"/>
          </a:xfrm>
        </p:spPr>
        <p:txBody>
          <a:bodyPr/>
          <a:lstStyle/>
          <a:p>
            <a:pPr eaLnBrk="1" hangingPunct="1"/>
            <a:r>
              <a:rPr lang="tr-TR" sz="2800" dirty="0" smtClean="0">
                <a:latin typeface="Times New Roman" pitchFamily="18" charset="0"/>
                <a:cs typeface="Times New Roman" pitchFamily="18" charset="0"/>
              </a:rPr>
              <a:t>Kaynak miktarındaki değişme</a:t>
            </a:r>
          </a:p>
          <a:p>
            <a:pPr eaLnBrk="1" hangingPunct="1"/>
            <a:r>
              <a:rPr lang="tr-TR" sz="2800" dirty="0" smtClean="0">
                <a:latin typeface="Times New Roman" pitchFamily="18" charset="0"/>
                <a:cs typeface="Times New Roman" pitchFamily="18" charset="0"/>
              </a:rPr>
              <a:t>Yatış süresindeki değişme</a:t>
            </a:r>
          </a:p>
          <a:p>
            <a:pPr eaLnBrk="1" hangingPunct="1"/>
            <a:r>
              <a:rPr lang="tr-TR" sz="2800" dirty="0" smtClean="0">
                <a:latin typeface="Times New Roman" pitchFamily="18" charset="0"/>
                <a:cs typeface="Times New Roman" pitchFamily="18" charset="0"/>
              </a:rPr>
              <a:t>Kalite göstergelerinde (enfeksiyon oranı) değişme</a:t>
            </a:r>
          </a:p>
          <a:p>
            <a:pPr eaLnBrk="1" hangingPunct="1"/>
            <a:r>
              <a:rPr lang="tr-TR" sz="2800" dirty="0" smtClean="0">
                <a:latin typeface="Times New Roman" pitchFamily="18" charset="0"/>
                <a:cs typeface="Times New Roman" pitchFamily="18" charset="0"/>
              </a:rPr>
              <a:t>Personelin tutumlarının izlenmesi</a:t>
            </a:r>
          </a:p>
        </p:txBody>
      </p:sp>
    </p:spTree>
    <p:extLst>
      <p:ext uri="{BB962C8B-B14F-4D97-AF65-F5344CB8AC3E}">
        <p14:creationId xmlns:p14="http://schemas.microsoft.com/office/powerpoint/2010/main" val="5640916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tr-TR" sz="2400" dirty="0" smtClean="0"/>
              <a:t>Planların yatış süresine etkisi</a:t>
            </a:r>
          </a:p>
        </p:txBody>
      </p:sp>
      <p:graphicFrame>
        <p:nvGraphicFramePr>
          <p:cNvPr id="15418" name="Group 58"/>
          <p:cNvGraphicFramePr>
            <a:graphicFrameLocks noGrp="1"/>
          </p:cNvGraphicFramePr>
          <p:nvPr>
            <p:extLst>
              <p:ext uri="{D42A27DB-BD31-4B8C-83A1-F6EECF244321}">
                <p14:modId xmlns:p14="http://schemas.microsoft.com/office/powerpoint/2010/main" val="406153602"/>
              </p:ext>
            </p:extLst>
          </p:nvPr>
        </p:nvGraphicFramePr>
        <p:xfrm>
          <a:off x="467544" y="1779662"/>
          <a:ext cx="8229600" cy="3108928"/>
        </p:xfrm>
        <a:graphic>
          <a:graphicData uri="http://schemas.openxmlformats.org/drawingml/2006/table">
            <a:tbl>
              <a:tblPr/>
              <a:tblGrid>
                <a:gridCol w="4724400"/>
                <a:gridCol w="1676400"/>
                <a:gridCol w="1828800"/>
              </a:tblGrid>
              <a:tr h="388616">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tr-TR" sz="2100" b="0" i="0" u="none" strike="noStrike" cap="none" normalizeH="0" baseline="0" smtClean="0">
                        <a:ln>
                          <a:noFill/>
                        </a:ln>
                        <a:solidFill>
                          <a:schemeClr val="tx1"/>
                        </a:solidFill>
                        <a:effectLst/>
                        <a:latin typeface="Tahoma" pitchFamily="34" charset="0"/>
                      </a:endParaRPr>
                    </a:p>
                  </a:txBody>
                  <a:tcPr marT="34288" marB="3428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100" b="0" i="0" u="none" strike="noStrike" cap="none" normalizeH="0" baseline="0" smtClean="0">
                          <a:ln>
                            <a:noFill/>
                          </a:ln>
                          <a:solidFill>
                            <a:schemeClr val="tx1"/>
                          </a:solidFill>
                          <a:effectLst/>
                          <a:latin typeface="Tahoma" pitchFamily="34" charset="0"/>
                        </a:rPr>
                        <a:t>Önce</a:t>
                      </a:r>
                    </a:p>
                  </a:txBody>
                  <a:tcPr marT="34288" marB="3428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100" b="0" i="0" u="none" strike="noStrike" cap="none" normalizeH="0" baseline="0" smtClean="0">
                          <a:ln>
                            <a:noFill/>
                          </a:ln>
                          <a:solidFill>
                            <a:schemeClr val="tx1"/>
                          </a:solidFill>
                          <a:effectLst/>
                          <a:latin typeface="Tahoma" pitchFamily="34" charset="0"/>
                        </a:rPr>
                        <a:t>Sonra</a:t>
                      </a:r>
                    </a:p>
                  </a:txBody>
                  <a:tcPr marT="34288" marB="3428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8616">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100" b="0" i="0" u="none" strike="noStrike" cap="none" normalizeH="0" baseline="0" smtClean="0">
                          <a:ln>
                            <a:noFill/>
                          </a:ln>
                          <a:solidFill>
                            <a:schemeClr val="tx1"/>
                          </a:solidFill>
                          <a:effectLst/>
                          <a:latin typeface="Tahoma" pitchFamily="34" charset="0"/>
                        </a:rPr>
                        <a:t>Kronor arter bypass</a:t>
                      </a:r>
                    </a:p>
                  </a:txBody>
                  <a:tcPr marT="34288" marB="3428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100" b="0" i="0" u="none" strike="noStrike" cap="none" normalizeH="0" baseline="0" smtClean="0">
                          <a:ln>
                            <a:noFill/>
                          </a:ln>
                          <a:solidFill>
                            <a:schemeClr val="tx1"/>
                          </a:solidFill>
                          <a:effectLst/>
                          <a:latin typeface="Tahoma" pitchFamily="34" charset="0"/>
                        </a:rPr>
                        <a:t>13,07</a:t>
                      </a:r>
                    </a:p>
                  </a:txBody>
                  <a:tcPr marT="34288" marB="3428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100" b="0" i="0" u="none" strike="noStrike" cap="none" normalizeH="0" baseline="0" smtClean="0">
                          <a:ln>
                            <a:noFill/>
                          </a:ln>
                          <a:solidFill>
                            <a:schemeClr val="tx1"/>
                          </a:solidFill>
                          <a:effectLst/>
                          <a:latin typeface="Tahoma" pitchFamily="34" charset="0"/>
                        </a:rPr>
                        <a:t>10,92</a:t>
                      </a:r>
                    </a:p>
                  </a:txBody>
                  <a:tcPr marT="34288" marB="3428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8616">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100" b="0" i="0" u="none" strike="noStrike" cap="none" normalizeH="0" baseline="0" smtClean="0">
                          <a:ln>
                            <a:noFill/>
                          </a:ln>
                          <a:solidFill>
                            <a:schemeClr val="tx1"/>
                          </a:solidFill>
                          <a:effectLst/>
                          <a:latin typeface="Tahoma" pitchFamily="34" charset="0"/>
                        </a:rPr>
                        <a:t>Özafagektomy</a:t>
                      </a:r>
                    </a:p>
                  </a:txBody>
                  <a:tcPr marT="34288" marB="3428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100" b="0" i="0" u="none" strike="noStrike" cap="none" normalizeH="0" baseline="0" smtClean="0">
                          <a:ln>
                            <a:noFill/>
                          </a:ln>
                          <a:solidFill>
                            <a:schemeClr val="tx1"/>
                          </a:solidFill>
                          <a:effectLst/>
                          <a:latin typeface="Tahoma" pitchFamily="34" charset="0"/>
                        </a:rPr>
                        <a:t>16,31</a:t>
                      </a:r>
                    </a:p>
                  </a:txBody>
                  <a:tcPr marT="34288" marB="3428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100" b="0" i="0" u="none" strike="noStrike" cap="none" normalizeH="0" baseline="0" smtClean="0">
                          <a:ln>
                            <a:noFill/>
                          </a:ln>
                          <a:solidFill>
                            <a:schemeClr val="tx1"/>
                          </a:solidFill>
                          <a:effectLst/>
                          <a:latin typeface="Tahoma" pitchFamily="34" charset="0"/>
                        </a:rPr>
                        <a:t>13,87</a:t>
                      </a:r>
                    </a:p>
                  </a:txBody>
                  <a:tcPr marT="34288" marB="3428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8616">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100" b="0" i="0" u="none" strike="noStrike" cap="none" normalizeH="0" baseline="0" smtClean="0">
                          <a:ln>
                            <a:noFill/>
                          </a:ln>
                          <a:solidFill>
                            <a:schemeClr val="tx1"/>
                          </a:solidFill>
                          <a:effectLst/>
                          <a:latin typeface="Tahoma" pitchFamily="34" charset="0"/>
                        </a:rPr>
                        <a:t>Fıtık tamiri</a:t>
                      </a:r>
                    </a:p>
                  </a:txBody>
                  <a:tcPr marT="34288" marB="3428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100" b="0" i="0" u="none" strike="noStrike" cap="none" normalizeH="0" baseline="0" smtClean="0">
                          <a:ln>
                            <a:noFill/>
                          </a:ln>
                          <a:solidFill>
                            <a:schemeClr val="tx1"/>
                          </a:solidFill>
                          <a:effectLst/>
                          <a:latin typeface="Tahoma" pitchFamily="34" charset="0"/>
                        </a:rPr>
                        <a:t>8,05</a:t>
                      </a:r>
                    </a:p>
                  </a:txBody>
                  <a:tcPr marT="34288" marB="3428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100" b="0" i="0" u="none" strike="noStrike" cap="none" normalizeH="0" baseline="0" smtClean="0">
                          <a:ln>
                            <a:noFill/>
                          </a:ln>
                          <a:solidFill>
                            <a:schemeClr val="tx1"/>
                          </a:solidFill>
                          <a:effectLst/>
                          <a:latin typeface="Tahoma" pitchFamily="34" charset="0"/>
                        </a:rPr>
                        <a:t>7,94</a:t>
                      </a:r>
                    </a:p>
                  </a:txBody>
                  <a:tcPr marT="34288" marB="3428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8616">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100" b="0" i="0" u="none" strike="noStrike" cap="none" normalizeH="0" baseline="0" smtClean="0">
                          <a:ln>
                            <a:noFill/>
                          </a:ln>
                          <a:solidFill>
                            <a:schemeClr val="tx1"/>
                          </a:solidFill>
                          <a:effectLst/>
                          <a:latin typeface="Tahoma" pitchFamily="34" charset="0"/>
                        </a:rPr>
                        <a:t>Kalp transplantasyonu</a:t>
                      </a:r>
                    </a:p>
                  </a:txBody>
                  <a:tcPr marT="34288" marB="3428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100" b="0" i="0" u="none" strike="noStrike" cap="none" normalizeH="0" baseline="0" smtClean="0">
                          <a:ln>
                            <a:noFill/>
                          </a:ln>
                          <a:solidFill>
                            <a:schemeClr val="tx1"/>
                          </a:solidFill>
                          <a:effectLst/>
                          <a:latin typeface="Tahoma" pitchFamily="34" charset="0"/>
                        </a:rPr>
                        <a:t>26,74</a:t>
                      </a:r>
                    </a:p>
                  </a:txBody>
                  <a:tcPr marT="34288" marB="3428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100" b="0" i="0" u="none" strike="noStrike" cap="none" normalizeH="0" baseline="0" smtClean="0">
                          <a:ln>
                            <a:noFill/>
                          </a:ln>
                          <a:solidFill>
                            <a:schemeClr val="tx1"/>
                          </a:solidFill>
                          <a:effectLst/>
                          <a:latin typeface="Tahoma" pitchFamily="34" charset="0"/>
                        </a:rPr>
                        <a:t>26,29</a:t>
                      </a:r>
                    </a:p>
                  </a:txBody>
                  <a:tcPr marT="34288" marB="3428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8616">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100" b="0" i="0" u="none" strike="noStrike" cap="none" normalizeH="0" baseline="0" smtClean="0">
                          <a:ln>
                            <a:noFill/>
                          </a:ln>
                          <a:solidFill>
                            <a:schemeClr val="tx1"/>
                          </a:solidFill>
                          <a:effectLst/>
                          <a:latin typeface="Tahoma" pitchFamily="34" charset="0"/>
                        </a:rPr>
                        <a:t>Lobectomy</a:t>
                      </a:r>
                    </a:p>
                  </a:txBody>
                  <a:tcPr marT="34288" marB="3428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100" b="0" i="0" u="none" strike="noStrike" cap="none" normalizeH="0" baseline="0" smtClean="0">
                          <a:ln>
                            <a:noFill/>
                          </a:ln>
                          <a:solidFill>
                            <a:schemeClr val="tx1"/>
                          </a:solidFill>
                          <a:effectLst/>
                          <a:latin typeface="Tahoma" pitchFamily="34" charset="0"/>
                        </a:rPr>
                        <a:t>9,60</a:t>
                      </a:r>
                    </a:p>
                  </a:txBody>
                  <a:tcPr marT="34288" marB="3428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100" b="0" i="0" u="none" strike="noStrike" cap="none" normalizeH="0" baseline="0" smtClean="0">
                          <a:ln>
                            <a:noFill/>
                          </a:ln>
                          <a:solidFill>
                            <a:schemeClr val="tx1"/>
                          </a:solidFill>
                          <a:effectLst/>
                          <a:latin typeface="Tahoma" pitchFamily="34" charset="0"/>
                        </a:rPr>
                        <a:t>8,09</a:t>
                      </a:r>
                    </a:p>
                  </a:txBody>
                  <a:tcPr marT="34288" marB="3428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8616">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100" b="0" i="0" u="none" strike="noStrike" cap="none" normalizeH="0" baseline="0" smtClean="0">
                          <a:ln>
                            <a:noFill/>
                          </a:ln>
                          <a:solidFill>
                            <a:schemeClr val="tx1"/>
                          </a:solidFill>
                          <a:effectLst/>
                          <a:latin typeface="Tahoma" pitchFamily="34" charset="0"/>
                        </a:rPr>
                        <a:t>Kalp kapağı nakli</a:t>
                      </a:r>
                    </a:p>
                  </a:txBody>
                  <a:tcPr marT="34288" marB="3428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100" b="0" i="0" u="none" strike="noStrike" cap="none" normalizeH="0" baseline="0" smtClean="0">
                          <a:ln>
                            <a:noFill/>
                          </a:ln>
                          <a:solidFill>
                            <a:schemeClr val="tx1"/>
                          </a:solidFill>
                          <a:effectLst/>
                          <a:latin typeface="Tahoma" pitchFamily="34" charset="0"/>
                        </a:rPr>
                        <a:t>15,68</a:t>
                      </a:r>
                    </a:p>
                  </a:txBody>
                  <a:tcPr marT="34288" marB="3428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100" b="0" i="0" u="none" strike="noStrike" cap="none" normalizeH="0" baseline="0" smtClean="0">
                          <a:ln>
                            <a:noFill/>
                          </a:ln>
                          <a:solidFill>
                            <a:schemeClr val="tx1"/>
                          </a:solidFill>
                          <a:effectLst/>
                          <a:latin typeface="Tahoma" pitchFamily="34" charset="0"/>
                        </a:rPr>
                        <a:t>11,73</a:t>
                      </a:r>
                    </a:p>
                  </a:txBody>
                  <a:tcPr marT="34288" marB="3428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8616">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100" b="0" i="0" u="none" strike="noStrike" cap="none" normalizeH="0" baseline="0" smtClean="0">
                          <a:ln>
                            <a:noFill/>
                          </a:ln>
                          <a:solidFill>
                            <a:schemeClr val="tx1"/>
                          </a:solidFill>
                          <a:effectLst/>
                          <a:latin typeface="Tahoma" pitchFamily="34" charset="0"/>
                        </a:rPr>
                        <a:t>Doku nakli</a:t>
                      </a:r>
                    </a:p>
                  </a:txBody>
                  <a:tcPr marT="34288" marB="3428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100" b="0" i="0" u="none" strike="noStrike" cap="none" normalizeH="0" baseline="0" smtClean="0">
                          <a:ln>
                            <a:noFill/>
                          </a:ln>
                          <a:solidFill>
                            <a:schemeClr val="tx1"/>
                          </a:solidFill>
                          <a:effectLst/>
                          <a:latin typeface="Tahoma" pitchFamily="34" charset="0"/>
                        </a:rPr>
                        <a:t>16,26</a:t>
                      </a:r>
                    </a:p>
                  </a:txBody>
                  <a:tcPr marT="34288" marB="3428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100" b="0" i="0" u="none" strike="noStrike" cap="none" normalizeH="0" baseline="0" dirty="0" smtClean="0">
                          <a:ln>
                            <a:noFill/>
                          </a:ln>
                          <a:solidFill>
                            <a:schemeClr val="tx1"/>
                          </a:solidFill>
                          <a:effectLst/>
                          <a:latin typeface="Tahoma" pitchFamily="34" charset="0"/>
                        </a:rPr>
                        <a:t>14,90</a:t>
                      </a:r>
                    </a:p>
                  </a:txBody>
                  <a:tcPr marT="34288" marB="3428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4804517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tr-TR" sz="2400" dirty="0" smtClean="0"/>
              <a:t>Planların yararları</a:t>
            </a:r>
          </a:p>
        </p:txBody>
      </p:sp>
      <p:sp>
        <p:nvSpPr>
          <p:cNvPr id="19459" name="Rectangle 3"/>
          <p:cNvSpPr>
            <a:spLocks noGrp="1" noChangeArrowheads="1"/>
          </p:cNvSpPr>
          <p:nvPr>
            <p:ph type="body" idx="4294967295"/>
          </p:nvPr>
        </p:nvSpPr>
        <p:spPr>
          <a:xfrm>
            <a:off x="251520" y="1635646"/>
            <a:ext cx="8892480" cy="3222104"/>
          </a:xfrm>
        </p:spPr>
        <p:txBody>
          <a:bodyPr/>
          <a:lstStyle/>
          <a:p>
            <a:pPr eaLnBrk="1" hangingPunct="1">
              <a:spcBef>
                <a:spcPts val="0"/>
              </a:spcBef>
            </a:pPr>
            <a:r>
              <a:rPr lang="tr-TR" sz="2400" dirty="0" smtClean="0">
                <a:latin typeface="Times New Roman" pitchFamily="18" charset="0"/>
                <a:cs typeface="Times New Roman" pitchFamily="18" charset="0"/>
              </a:rPr>
              <a:t>Verimliliği yükseltmek</a:t>
            </a:r>
          </a:p>
          <a:p>
            <a:pPr eaLnBrk="1" hangingPunct="1">
              <a:spcBef>
                <a:spcPts val="0"/>
              </a:spcBef>
            </a:pPr>
            <a:r>
              <a:rPr lang="tr-TR" sz="2400" dirty="0" smtClean="0">
                <a:latin typeface="Times New Roman" pitchFamily="18" charset="0"/>
                <a:cs typeface="Times New Roman" pitchFamily="18" charset="0"/>
              </a:rPr>
              <a:t>Hizmetlerin planlanmasını ve koordinasyonunu sağlamak,</a:t>
            </a:r>
          </a:p>
          <a:p>
            <a:pPr eaLnBrk="1" hangingPunct="1">
              <a:spcBef>
                <a:spcPts val="0"/>
              </a:spcBef>
            </a:pPr>
            <a:r>
              <a:rPr lang="tr-TR" sz="2400" dirty="0" smtClean="0">
                <a:latin typeface="Times New Roman" pitchFamily="18" charset="0"/>
                <a:cs typeface="Times New Roman" pitchFamily="18" charset="0"/>
              </a:rPr>
              <a:t>Tedavi süreci ve çıktılardaki </a:t>
            </a:r>
            <a:r>
              <a:rPr lang="tr-TR" sz="2400" dirty="0" err="1" smtClean="0">
                <a:latin typeface="Times New Roman" pitchFamily="18" charset="0"/>
                <a:cs typeface="Times New Roman" pitchFamily="18" charset="0"/>
              </a:rPr>
              <a:t>varyansyonu</a:t>
            </a:r>
            <a:r>
              <a:rPr lang="tr-TR" sz="2400" dirty="0" smtClean="0">
                <a:latin typeface="Times New Roman" pitchFamily="18" charset="0"/>
                <a:cs typeface="Times New Roman" pitchFamily="18" charset="0"/>
              </a:rPr>
              <a:t> azaltmak</a:t>
            </a:r>
          </a:p>
          <a:p>
            <a:pPr eaLnBrk="1" hangingPunct="1">
              <a:spcBef>
                <a:spcPts val="0"/>
              </a:spcBef>
            </a:pPr>
            <a:r>
              <a:rPr lang="tr-TR" sz="2400" dirty="0" smtClean="0">
                <a:latin typeface="Times New Roman" pitchFamily="18" charset="0"/>
                <a:cs typeface="Times New Roman" pitchFamily="18" charset="0"/>
              </a:rPr>
              <a:t>Klinik standartlar oluşturmak</a:t>
            </a:r>
          </a:p>
          <a:p>
            <a:pPr eaLnBrk="1" hangingPunct="1">
              <a:spcBef>
                <a:spcPts val="0"/>
              </a:spcBef>
            </a:pPr>
            <a:r>
              <a:rPr lang="tr-TR" sz="2400" dirty="0" smtClean="0">
                <a:latin typeface="Times New Roman" pitchFamily="18" charset="0"/>
                <a:cs typeface="Times New Roman" pitchFamily="18" charset="0"/>
              </a:rPr>
              <a:t>Tıbbi kararları kolaylaştırmak</a:t>
            </a:r>
          </a:p>
          <a:p>
            <a:pPr eaLnBrk="1" hangingPunct="1">
              <a:spcBef>
                <a:spcPts val="0"/>
              </a:spcBef>
            </a:pPr>
            <a:r>
              <a:rPr lang="tr-TR" sz="2400" dirty="0" smtClean="0">
                <a:latin typeface="Times New Roman" pitchFamily="18" charset="0"/>
                <a:cs typeface="Times New Roman" pitchFamily="18" charset="0"/>
              </a:rPr>
              <a:t>Yatış süresini kontrol etmek</a:t>
            </a:r>
          </a:p>
          <a:p>
            <a:pPr eaLnBrk="1" hangingPunct="1">
              <a:spcBef>
                <a:spcPts val="0"/>
              </a:spcBef>
            </a:pPr>
            <a:r>
              <a:rPr lang="tr-TR" sz="2400" dirty="0" smtClean="0">
                <a:latin typeface="Times New Roman" pitchFamily="18" charset="0"/>
                <a:cs typeface="Times New Roman" pitchFamily="18" charset="0"/>
              </a:rPr>
              <a:t>Yönetsel kararları kolaylaştırmak</a:t>
            </a:r>
          </a:p>
          <a:p>
            <a:pPr eaLnBrk="1" hangingPunct="1">
              <a:spcBef>
                <a:spcPts val="0"/>
              </a:spcBef>
            </a:pPr>
            <a:r>
              <a:rPr lang="tr-TR" sz="2400" dirty="0" smtClean="0">
                <a:latin typeface="Times New Roman" pitchFamily="18" charset="0"/>
                <a:cs typeface="Times New Roman" pitchFamily="18" charset="0"/>
              </a:rPr>
              <a:t>Eğitim</a:t>
            </a:r>
          </a:p>
          <a:p>
            <a:pPr eaLnBrk="1" hangingPunct="1">
              <a:spcBef>
                <a:spcPts val="0"/>
              </a:spcBef>
            </a:pPr>
            <a:r>
              <a:rPr lang="tr-TR" sz="2400" dirty="0" smtClean="0">
                <a:latin typeface="Times New Roman" pitchFamily="18" charset="0"/>
                <a:cs typeface="Times New Roman" pitchFamily="18" charset="0"/>
              </a:rPr>
              <a:t>Sigorta kurumları ile olumlu ilişkiler geliştirmek</a:t>
            </a:r>
          </a:p>
        </p:txBody>
      </p:sp>
    </p:spTree>
    <p:extLst>
      <p:ext uri="{BB962C8B-B14F-4D97-AF65-F5344CB8AC3E}">
        <p14:creationId xmlns:p14="http://schemas.microsoft.com/office/powerpoint/2010/main" val="2408623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tr-TR" sz="2400" dirty="0" smtClean="0"/>
              <a:t>Tedavi planı</a:t>
            </a:r>
          </a:p>
        </p:txBody>
      </p:sp>
      <p:sp>
        <p:nvSpPr>
          <p:cNvPr id="4099" name="Rectangle 3"/>
          <p:cNvSpPr>
            <a:spLocks noGrp="1" noChangeArrowheads="1"/>
          </p:cNvSpPr>
          <p:nvPr>
            <p:ph type="body" idx="4294967295"/>
          </p:nvPr>
        </p:nvSpPr>
        <p:spPr>
          <a:xfrm>
            <a:off x="539553" y="1766888"/>
            <a:ext cx="8604448" cy="3159125"/>
          </a:xfrm>
        </p:spPr>
        <p:txBody>
          <a:bodyPr/>
          <a:lstStyle/>
          <a:p>
            <a:pPr eaLnBrk="1" hangingPunct="1"/>
            <a:r>
              <a:rPr lang="tr-TR" sz="2800" dirty="0" smtClean="0">
                <a:latin typeface="Times New Roman" pitchFamily="18" charset="0"/>
                <a:cs typeface="Times New Roman" pitchFamily="18" charset="0"/>
              </a:rPr>
              <a:t>Kaynakların daha verimli kullanılması, bakım kalitesinin maksimize edilmesi, gecikmelerin minimize edilmesi için, doktorlar, hemşireler ve diğer sağlık personeli tarafından belirli hastalık ya da prosedür ile ilgili müdahalelerin optimal biçimde sıralanması ve zamanlanması sürecidir.</a:t>
            </a:r>
          </a:p>
        </p:txBody>
      </p:sp>
    </p:spTree>
    <p:extLst>
      <p:ext uri="{BB962C8B-B14F-4D97-AF65-F5344CB8AC3E}">
        <p14:creationId xmlns:p14="http://schemas.microsoft.com/office/powerpoint/2010/main" val="382425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tr-TR" sz="2400" b="1" dirty="0" smtClean="0"/>
              <a:t>Tedavi planı grubu bileşimi</a:t>
            </a:r>
          </a:p>
        </p:txBody>
      </p:sp>
      <p:sp>
        <p:nvSpPr>
          <p:cNvPr id="5123" name="Rectangle 3"/>
          <p:cNvSpPr>
            <a:spLocks noGrp="1" noChangeArrowheads="1"/>
          </p:cNvSpPr>
          <p:nvPr>
            <p:ph type="body" idx="4294967295"/>
          </p:nvPr>
        </p:nvSpPr>
        <p:spPr>
          <a:xfrm>
            <a:off x="467545" y="1766888"/>
            <a:ext cx="8676456" cy="3159125"/>
          </a:xfrm>
        </p:spPr>
        <p:txBody>
          <a:bodyPr/>
          <a:lstStyle/>
          <a:p>
            <a:pPr eaLnBrk="1" hangingPunct="1"/>
            <a:r>
              <a:rPr lang="tr-TR" dirty="0" smtClean="0">
                <a:latin typeface="Times New Roman" pitchFamily="18" charset="0"/>
                <a:cs typeface="Times New Roman" pitchFamily="18" charset="0"/>
              </a:rPr>
              <a:t>Tedavi planı geliştirme grubunda, ilgili hastalığın tedavisinde etkili ve önemli roller oynayan bölümlerden deneyimli kişiler yer almalıdır. Ekip, </a:t>
            </a:r>
            <a:r>
              <a:rPr lang="tr-TR" dirty="0" err="1" smtClean="0">
                <a:latin typeface="Times New Roman" pitchFamily="18" charset="0"/>
                <a:cs typeface="Times New Roman" pitchFamily="18" charset="0"/>
              </a:rPr>
              <a:t>multidisipliner</a:t>
            </a:r>
            <a:r>
              <a:rPr lang="tr-TR" dirty="0" smtClean="0">
                <a:latin typeface="Times New Roman" pitchFamily="18" charset="0"/>
                <a:cs typeface="Times New Roman" pitchFamily="18" charset="0"/>
              </a:rPr>
              <a:t> nitelik taşımalıdır.</a:t>
            </a:r>
          </a:p>
          <a:p>
            <a:pPr eaLnBrk="1" hangingPunct="1"/>
            <a:r>
              <a:rPr lang="tr-TR" dirty="0" smtClean="0">
                <a:latin typeface="Times New Roman" pitchFamily="18" charset="0"/>
                <a:cs typeface="Times New Roman" pitchFamily="18" charset="0"/>
              </a:rPr>
              <a:t>Planın başarısı, büyük ölçüde hekimlerin önderliğine bağlıdır.</a:t>
            </a:r>
          </a:p>
        </p:txBody>
      </p:sp>
    </p:spTree>
    <p:extLst>
      <p:ext uri="{BB962C8B-B14F-4D97-AF65-F5344CB8AC3E}">
        <p14:creationId xmlns:p14="http://schemas.microsoft.com/office/powerpoint/2010/main" val="2303478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tr-TR" sz="2400" dirty="0" smtClean="0"/>
              <a:t>Tedavi planlarının özellikleri</a:t>
            </a:r>
          </a:p>
        </p:txBody>
      </p:sp>
      <p:sp>
        <p:nvSpPr>
          <p:cNvPr id="6147" name="Rectangle 3"/>
          <p:cNvSpPr>
            <a:spLocks noGrp="1" noChangeArrowheads="1"/>
          </p:cNvSpPr>
          <p:nvPr>
            <p:ph type="body" idx="4294967295"/>
          </p:nvPr>
        </p:nvSpPr>
        <p:spPr>
          <a:xfrm>
            <a:off x="1187624" y="1779662"/>
            <a:ext cx="7540625" cy="3159125"/>
          </a:xfrm>
        </p:spPr>
        <p:txBody>
          <a:bodyPr/>
          <a:lstStyle/>
          <a:p>
            <a:pPr eaLnBrk="1" hangingPunct="1"/>
            <a:r>
              <a:rPr lang="tr-TR" sz="2800" dirty="0" smtClean="0">
                <a:latin typeface="Times New Roman" pitchFamily="18" charset="0"/>
                <a:cs typeface="Times New Roman" pitchFamily="18" charset="0"/>
              </a:rPr>
              <a:t>Kapsamlılık</a:t>
            </a:r>
          </a:p>
          <a:p>
            <a:pPr eaLnBrk="1" hangingPunct="1"/>
            <a:r>
              <a:rPr lang="tr-TR" sz="2800" dirty="0" smtClean="0">
                <a:latin typeface="Times New Roman" pitchFamily="18" charset="0"/>
                <a:cs typeface="Times New Roman" pitchFamily="18" charset="0"/>
              </a:rPr>
              <a:t>Zamanlanma</a:t>
            </a:r>
          </a:p>
          <a:p>
            <a:pPr eaLnBrk="1" hangingPunct="1"/>
            <a:r>
              <a:rPr lang="tr-TR" sz="2800" dirty="0" smtClean="0">
                <a:latin typeface="Times New Roman" pitchFamily="18" charset="0"/>
                <a:cs typeface="Times New Roman" pitchFamily="18" charset="0"/>
              </a:rPr>
              <a:t>İşbirliği</a:t>
            </a:r>
          </a:p>
          <a:p>
            <a:pPr eaLnBrk="1" hangingPunct="1"/>
            <a:r>
              <a:rPr lang="tr-TR" sz="2800" dirty="0" smtClean="0">
                <a:latin typeface="Times New Roman" pitchFamily="18" charset="0"/>
                <a:cs typeface="Times New Roman" pitchFamily="18" charset="0"/>
              </a:rPr>
              <a:t>Vaka yöneticisi</a:t>
            </a:r>
          </a:p>
        </p:txBody>
      </p:sp>
    </p:spTree>
    <p:extLst>
      <p:ext uri="{BB962C8B-B14F-4D97-AF65-F5344CB8AC3E}">
        <p14:creationId xmlns:p14="http://schemas.microsoft.com/office/powerpoint/2010/main" val="2672054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tr-TR" sz="2400" dirty="0" smtClean="0"/>
              <a:t>Tedavi planı geliştirme süreci</a:t>
            </a:r>
          </a:p>
        </p:txBody>
      </p:sp>
      <p:sp>
        <p:nvSpPr>
          <p:cNvPr id="7171" name="Rectangle 3"/>
          <p:cNvSpPr>
            <a:spLocks noGrp="1" noChangeArrowheads="1"/>
          </p:cNvSpPr>
          <p:nvPr>
            <p:ph type="body" idx="4294967295"/>
          </p:nvPr>
        </p:nvSpPr>
        <p:spPr>
          <a:xfrm>
            <a:off x="827584" y="1635646"/>
            <a:ext cx="7560840" cy="3159125"/>
          </a:xfrm>
        </p:spPr>
        <p:txBody>
          <a:bodyPr/>
          <a:lstStyle/>
          <a:p>
            <a:pPr eaLnBrk="1" hangingPunct="1">
              <a:lnSpc>
                <a:spcPct val="90000"/>
              </a:lnSpc>
            </a:pPr>
            <a:r>
              <a:rPr lang="tr-TR" sz="2400" dirty="0" smtClean="0">
                <a:latin typeface="Times New Roman" pitchFamily="18" charset="0"/>
                <a:cs typeface="Times New Roman" pitchFamily="18" charset="0"/>
              </a:rPr>
              <a:t>Hastalıkların ve prosedürlerin seçimi</a:t>
            </a:r>
          </a:p>
          <a:p>
            <a:pPr eaLnBrk="1" hangingPunct="1">
              <a:lnSpc>
                <a:spcPct val="90000"/>
              </a:lnSpc>
            </a:pPr>
            <a:r>
              <a:rPr lang="tr-TR" sz="2400" dirty="0" smtClean="0">
                <a:latin typeface="Times New Roman" pitchFamily="18" charset="0"/>
                <a:cs typeface="Times New Roman" pitchFamily="18" charset="0"/>
              </a:rPr>
              <a:t>Tedavi planı geliştirme grubunun oluşturulması</a:t>
            </a:r>
          </a:p>
          <a:p>
            <a:pPr eaLnBrk="1" hangingPunct="1">
              <a:lnSpc>
                <a:spcPct val="90000"/>
              </a:lnSpc>
            </a:pPr>
            <a:r>
              <a:rPr lang="tr-TR" sz="2400" dirty="0" smtClean="0">
                <a:latin typeface="Times New Roman" pitchFamily="18" charset="0"/>
                <a:cs typeface="Times New Roman" pitchFamily="18" charset="0"/>
              </a:rPr>
              <a:t>Mevcut sürecin dokümantasyonu</a:t>
            </a:r>
          </a:p>
          <a:p>
            <a:pPr eaLnBrk="1" hangingPunct="1">
              <a:lnSpc>
                <a:spcPct val="90000"/>
              </a:lnSpc>
            </a:pPr>
            <a:r>
              <a:rPr lang="tr-TR" sz="2400" dirty="0" smtClean="0">
                <a:latin typeface="Times New Roman" pitchFamily="18" charset="0"/>
                <a:cs typeface="Times New Roman" pitchFamily="18" charset="0"/>
              </a:rPr>
              <a:t>Değişkenliklerin İncelenmesi</a:t>
            </a:r>
          </a:p>
          <a:p>
            <a:pPr eaLnBrk="1" hangingPunct="1">
              <a:lnSpc>
                <a:spcPct val="90000"/>
              </a:lnSpc>
            </a:pPr>
            <a:r>
              <a:rPr lang="tr-TR" sz="2400" dirty="0" smtClean="0">
                <a:latin typeface="Times New Roman" pitchFamily="18" charset="0"/>
                <a:cs typeface="Times New Roman" pitchFamily="18" charset="0"/>
              </a:rPr>
              <a:t>Tedavi planının geliştirilmesi</a:t>
            </a:r>
          </a:p>
          <a:p>
            <a:pPr eaLnBrk="1" hangingPunct="1">
              <a:lnSpc>
                <a:spcPct val="90000"/>
              </a:lnSpc>
            </a:pPr>
            <a:r>
              <a:rPr lang="tr-TR" sz="2400" dirty="0" smtClean="0">
                <a:latin typeface="Times New Roman" pitchFamily="18" charset="0"/>
                <a:cs typeface="Times New Roman" pitchFamily="18" charset="0"/>
              </a:rPr>
              <a:t>Planın uygulanması</a:t>
            </a:r>
          </a:p>
          <a:p>
            <a:pPr eaLnBrk="1" hangingPunct="1">
              <a:lnSpc>
                <a:spcPct val="90000"/>
              </a:lnSpc>
            </a:pPr>
            <a:r>
              <a:rPr lang="tr-TR" sz="2400" dirty="0" smtClean="0">
                <a:latin typeface="Times New Roman" pitchFamily="18" charset="0"/>
                <a:cs typeface="Times New Roman" pitchFamily="18" charset="0"/>
              </a:rPr>
              <a:t>Sonuçların değerlendirilmesi</a:t>
            </a:r>
          </a:p>
          <a:p>
            <a:pPr eaLnBrk="1" hangingPunct="1">
              <a:lnSpc>
                <a:spcPct val="90000"/>
              </a:lnSpc>
            </a:pPr>
            <a:r>
              <a:rPr lang="tr-TR" sz="2400" dirty="0" smtClean="0">
                <a:latin typeface="Times New Roman" pitchFamily="18" charset="0"/>
                <a:cs typeface="Times New Roman" pitchFamily="18" charset="0"/>
              </a:rPr>
              <a:t>Tedavi Planında değişiklikler yapılması</a:t>
            </a:r>
          </a:p>
          <a:p>
            <a:pPr eaLnBrk="1" hangingPunct="1">
              <a:lnSpc>
                <a:spcPct val="90000"/>
              </a:lnSpc>
              <a:buFont typeface="Wingdings" pitchFamily="2" charset="2"/>
              <a:buNone/>
            </a:pPr>
            <a:endParaRPr lang="tr-TR"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723731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tr-TR" sz="2400" b="1" dirty="0" smtClean="0"/>
              <a:t>Ne tür hastalıklar ?</a:t>
            </a:r>
          </a:p>
        </p:txBody>
      </p:sp>
      <p:sp>
        <p:nvSpPr>
          <p:cNvPr id="8195" name="Rectangle 3"/>
          <p:cNvSpPr>
            <a:spLocks noGrp="1" noChangeArrowheads="1"/>
          </p:cNvSpPr>
          <p:nvPr>
            <p:ph type="body" idx="4294967295"/>
          </p:nvPr>
        </p:nvSpPr>
        <p:spPr>
          <a:xfrm>
            <a:off x="1403648" y="1779662"/>
            <a:ext cx="7540625" cy="3159125"/>
          </a:xfrm>
        </p:spPr>
        <p:txBody>
          <a:bodyPr/>
          <a:lstStyle/>
          <a:p>
            <a:pPr eaLnBrk="1" hangingPunct="1"/>
            <a:r>
              <a:rPr lang="tr-TR" sz="2800" dirty="0" smtClean="0">
                <a:latin typeface="Times New Roman" pitchFamily="18" charset="0"/>
                <a:cs typeface="Times New Roman" pitchFamily="18" charset="0"/>
              </a:rPr>
              <a:t>Vaka sayısı</a:t>
            </a:r>
          </a:p>
          <a:p>
            <a:pPr eaLnBrk="1" hangingPunct="1"/>
            <a:r>
              <a:rPr lang="tr-TR" sz="2800" dirty="0" smtClean="0">
                <a:latin typeface="Times New Roman" pitchFamily="18" charset="0"/>
                <a:cs typeface="Times New Roman" pitchFamily="18" charset="0"/>
              </a:rPr>
              <a:t>Vaka maliyeti</a:t>
            </a:r>
          </a:p>
          <a:p>
            <a:pPr eaLnBrk="1" hangingPunct="1"/>
            <a:r>
              <a:rPr lang="tr-TR" sz="2800" dirty="0" smtClean="0">
                <a:latin typeface="Times New Roman" pitchFamily="18" charset="0"/>
                <a:cs typeface="Times New Roman" pitchFamily="18" charset="0"/>
              </a:rPr>
              <a:t>Vakanın maliyet/faydası</a:t>
            </a:r>
          </a:p>
          <a:p>
            <a:pPr eaLnBrk="1" hangingPunct="1"/>
            <a:r>
              <a:rPr lang="tr-TR" sz="2800" dirty="0" smtClean="0">
                <a:latin typeface="Times New Roman" pitchFamily="18" charset="0"/>
                <a:cs typeface="Times New Roman" pitchFamily="18" charset="0"/>
              </a:rPr>
              <a:t>Kurumsal kalite politikası</a:t>
            </a:r>
          </a:p>
          <a:p>
            <a:pPr eaLnBrk="1" hangingPunct="1"/>
            <a:r>
              <a:rPr lang="tr-TR" sz="2800" dirty="0" smtClean="0">
                <a:latin typeface="Times New Roman" pitchFamily="18" charset="0"/>
                <a:cs typeface="Times New Roman" pitchFamily="18" charset="0"/>
              </a:rPr>
              <a:t>Yönetsel denetim gereksinimi</a:t>
            </a:r>
          </a:p>
        </p:txBody>
      </p:sp>
    </p:spTree>
    <p:extLst>
      <p:ext uri="{BB962C8B-B14F-4D97-AF65-F5344CB8AC3E}">
        <p14:creationId xmlns:p14="http://schemas.microsoft.com/office/powerpoint/2010/main" val="811456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tr-TR" sz="2400" dirty="0" smtClean="0"/>
              <a:t>Grubun görevleri</a:t>
            </a:r>
          </a:p>
        </p:txBody>
      </p:sp>
      <p:sp>
        <p:nvSpPr>
          <p:cNvPr id="9219" name="Rectangle 3"/>
          <p:cNvSpPr>
            <a:spLocks noGrp="1" noChangeArrowheads="1"/>
          </p:cNvSpPr>
          <p:nvPr>
            <p:ph type="body" idx="4294967295"/>
          </p:nvPr>
        </p:nvSpPr>
        <p:spPr>
          <a:xfrm>
            <a:off x="395537" y="1766888"/>
            <a:ext cx="8748464" cy="3159125"/>
          </a:xfrm>
        </p:spPr>
        <p:txBody>
          <a:bodyPr/>
          <a:lstStyle/>
          <a:p>
            <a:pPr eaLnBrk="1" hangingPunct="1">
              <a:lnSpc>
                <a:spcPct val="90000"/>
              </a:lnSpc>
            </a:pPr>
            <a:r>
              <a:rPr lang="tr-TR" sz="2400" dirty="0" smtClean="0">
                <a:latin typeface="Times New Roman" pitchFamily="18" charset="0"/>
                <a:cs typeface="Times New Roman" pitchFamily="18" charset="0"/>
              </a:rPr>
              <a:t>Tüm disiplinlerin mevcut uygulamalarının belirlenmesi,</a:t>
            </a:r>
          </a:p>
          <a:p>
            <a:pPr eaLnBrk="1" hangingPunct="1">
              <a:lnSpc>
                <a:spcPct val="90000"/>
              </a:lnSpc>
            </a:pPr>
            <a:r>
              <a:rPr lang="tr-TR" sz="2400" dirty="0" smtClean="0">
                <a:latin typeface="Times New Roman" pitchFamily="18" charset="0"/>
                <a:cs typeface="Times New Roman" pitchFamily="18" charset="0"/>
              </a:rPr>
              <a:t>Spesifik tedavi planlarının geliştirilmesi ve güncellenmesi,</a:t>
            </a:r>
          </a:p>
          <a:p>
            <a:pPr eaLnBrk="1" hangingPunct="1">
              <a:lnSpc>
                <a:spcPct val="90000"/>
              </a:lnSpc>
            </a:pPr>
            <a:r>
              <a:rPr lang="tr-TR" sz="2400" dirty="0" smtClean="0">
                <a:latin typeface="Times New Roman" pitchFamily="18" charset="0"/>
                <a:cs typeface="Times New Roman" pitchFamily="18" charset="0"/>
              </a:rPr>
              <a:t>Maliyet yarar oranını maksimize edecek seçeneklerin geliştirilmesi,</a:t>
            </a:r>
          </a:p>
          <a:p>
            <a:pPr eaLnBrk="1" hangingPunct="1">
              <a:lnSpc>
                <a:spcPct val="90000"/>
              </a:lnSpc>
            </a:pPr>
            <a:r>
              <a:rPr lang="tr-TR" sz="2400" dirty="0" smtClean="0">
                <a:latin typeface="Times New Roman" pitchFamily="18" charset="0"/>
                <a:cs typeface="Times New Roman" pitchFamily="18" charset="0"/>
              </a:rPr>
              <a:t>Geliştirilen planın belgelenmesi ve çıktılarının tanımlanması,</a:t>
            </a:r>
          </a:p>
          <a:p>
            <a:pPr eaLnBrk="1" hangingPunct="1">
              <a:lnSpc>
                <a:spcPct val="90000"/>
              </a:lnSpc>
            </a:pPr>
            <a:r>
              <a:rPr lang="tr-TR" sz="2400" dirty="0" smtClean="0">
                <a:latin typeface="Times New Roman" pitchFamily="18" charset="0"/>
                <a:cs typeface="Times New Roman" pitchFamily="18" charset="0"/>
              </a:rPr>
              <a:t>Değişkenlikleri değerlendirmek,</a:t>
            </a:r>
          </a:p>
          <a:p>
            <a:pPr eaLnBrk="1" hangingPunct="1">
              <a:lnSpc>
                <a:spcPct val="90000"/>
              </a:lnSpc>
            </a:pPr>
            <a:r>
              <a:rPr lang="tr-TR" sz="2400" dirty="0" smtClean="0">
                <a:latin typeface="Times New Roman" pitchFamily="18" charset="0"/>
                <a:cs typeface="Times New Roman" pitchFamily="18" charset="0"/>
              </a:rPr>
              <a:t>Personelin eğitimini sağlamak.</a:t>
            </a:r>
          </a:p>
        </p:txBody>
      </p:sp>
    </p:spTree>
    <p:extLst>
      <p:ext uri="{BB962C8B-B14F-4D97-AF65-F5344CB8AC3E}">
        <p14:creationId xmlns:p14="http://schemas.microsoft.com/office/powerpoint/2010/main" val="2849777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tr-TR" sz="2400" dirty="0" smtClean="0"/>
              <a:t>Süreç dokümantasyonu</a:t>
            </a:r>
          </a:p>
        </p:txBody>
      </p:sp>
      <p:sp>
        <p:nvSpPr>
          <p:cNvPr id="10243" name="Rectangle 3"/>
          <p:cNvSpPr>
            <a:spLocks noGrp="1" noChangeArrowheads="1"/>
          </p:cNvSpPr>
          <p:nvPr>
            <p:ph type="body" idx="4294967295"/>
          </p:nvPr>
        </p:nvSpPr>
        <p:spPr>
          <a:xfrm>
            <a:off x="539553" y="1766888"/>
            <a:ext cx="8604448" cy="3159125"/>
          </a:xfrm>
        </p:spPr>
        <p:txBody>
          <a:bodyPr/>
          <a:lstStyle/>
          <a:p>
            <a:pPr eaLnBrk="1" hangingPunct="1"/>
            <a:r>
              <a:rPr lang="tr-TR" sz="2800" dirty="0" smtClean="0">
                <a:latin typeface="Times New Roman" pitchFamily="18" charset="0"/>
                <a:cs typeface="Times New Roman" pitchFamily="18" charset="0"/>
              </a:rPr>
              <a:t>Mevcut tedavi sürecinin aşamaları ve bu aşamalarda yer alan bölüme ve diğer bölümlere özgü faaliyetler saptanmalıdır.</a:t>
            </a:r>
          </a:p>
          <a:p>
            <a:pPr eaLnBrk="1" hangingPunct="1"/>
            <a:r>
              <a:rPr lang="tr-TR" sz="2800" dirty="0" smtClean="0">
                <a:latin typeface="Times New Roman" pitchFamily="18" charset="0"/>
                <a:cs typeface="Times New Roman" pitchFamily="18" charset="0"/>
              </a:rPr>
              <a:t>Akış şemaları kullanılan başlıca araçtır. </a:t>
            </a:r>
          </a:p>
        </p:txBody>
      </p:sp>
    </p:spTree>
    <p:extLst>
      <p:ext uri="{BB962C8B-B14F-4D97-AF65-F5344CB8AC3E}">
        <p14:creationId xmlns:p14="http://schemas.microsoft.com/office/powerpoint/2010/main" val="2452011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tr-TR" sz="2400" dirty="0" smtClean="0"/>
              <a:t>Değişkenliklerin belirlenmesi</a:t>
            </a:r>
          </a:p>
        </p:txBody>
      </p:sp>
      <p:sp>
        <p:nvSpPr>
          <p:cNvPr id="11267" name="Rectangle 3"/>
          <p:cNvSpPr>
            <a:spLocks noGrp="1" noChangeArrowheads="1"/>
          </p:cNvSpPr>
          <p:nvPr>
            <p:ph type="body" idx="4294967295"/>
          </p:nvPr>
        </p:nvSpPr>
        <p:spPr>
          <a:xfrm>
            <a:off x="467545" y="1766888"/>
            <a:ext cx="7920879" cy="3159125"/>
          </a:xfrm>
        </p:spPr>
        <p:txBody>
          <a:bodyPr/>
          <a:lstStyle/>
          <a:p>
            <a:pPr eaLnBrk="1" hangingPunct="1"/>
            <a:r>
              <a:rPr lang="tr-TR" sz="2800" dirty="0" smtClean="0">
                <a:latin typeface="Times New Roman" pitchFamily="18" charset="0"/>
                <a:cs typeface="Times New Roman" pitchFamily="18" charset="0"/>
              </a:rPr>
              <a:t>Mevcut süreçte farklılıkların, sapmaların derecesi ve  nedenleri nelerdir ?  </a:t>
            </a:r>
          </a:p>
          <a:p>
            <a:pPr eaLnBrk="1" hangingPunct="1"/>
            <a:r>
              <a:rPr lang="tr-TR" sz="2800" dirty="0" smtClean="0">
                <a:latin typeface="Times New Roman" pitchFamily="18" charset="0"/>
                <a:cs typeface="Times New Roman" pitchFamily="18" charset="0"/>
              </a:rPr>
              <a:t>Derecesi aynı hastalığa sahip benzer özelliklerdeki kişilerin yatış süresi neden fark göstermektedir ?</a:t>
            </a:r>
          </a:p>
        </p:txBody>
      </p:sp>
    </p:spTree>
    <p:extLst>
      <p:ext uri="{BB962C8B-B14F-4D97-AF65-F5344CB8AC3E}">
        <p14:creationId xmlns:p14="http://schemas.microsoft.com/office/powerpoint/2010/main" val="4216038426"/>
      </p:ext>
    </p:extLst>
  </p:cSld>
  <p:clrMapOvr>
    <a:masterClrMapping/>
  </p:clrMapOvr>
</p:sld>
</file>

<file path=ppt/theme/theme1.xml><?xml version="1.0" encoding="utf-8"?>
<a:theme xmlns:a="http://schemas.openxmlformats.org/drawingml/2006/main" name="Warwick template">
  <a:themeElements>
    <a:clrScheme name="Custom 347">
      <a:dk1>
        <a:srgbClr val="114454"/>
      </a:dk1>
      <a:lt1>
        <a:srgbClr val="FFFFFF"/>
      </a:lt1>
      <a:dk2>
        <a:srgbClr val="5F6C70"/>
      </a:dk2>
      <a:lt2>
        <a:srgbClr val="CED5D8"/>
      </a:lt2>
      <a:accent1>
        <a:srgbClr val="114454"/>
      </a:accent1>
      <a:accent2>
        <a:srgbClr val="18637B"/>
      </a:accent2>
      <a:accent3>
        <a:srgbClr val="309AAD"/>
      </a:accent3>
      <a:accent4>
        <a:srgbClr val="165751"/>
      </a:accent4>
      <a:accent5>
        <a:srgbClr val="3B8D61"/>
      </a:accent5>
      <a:accent6>
        <a:srgbClr val="94BF6E"/>
      </a:accent6>
      <a:hlink>
        <a:srgbClr val="114454"/>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TotalTime>
  <Words>412</Words>
  <Application>Microsoft Office PowerPoint</Application>
  <PresentationFormat>Ekran Gösterisi (16:9)</PresentationFormat>
  <Paragraphs>115</Paragraphs>
  <Slides>17</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17</vt:i4>
      </vt:variant>
    </vt:vector>
  </HeadingPairs>
  <TitlesOfParts>
    <vt:vector size="24" baseType="lpstr">
      <vt:lpstr>Arial</vt:lpstr>
      <vt:lpstr>Tahoma</vt:lpstr>
      <vt:lpstr>Nixie One</vt:lpstr>
      <vt:lpstr>Roboto Slab</vt:lpstr>
      <vt:lpstr>Wingdings</vt:lpstr>
      <vt:lpstr>Times New Roman</vt:lpstr>
      <vt:lpstr>Warwick template</vt:lpstr>
      <vt:lpstr>Tedavi Planları</vt:lpstr>
      <vt:lpstr>Tedavi planı</vt:lpstr>
      <vt:lpstr>Tedavi planı grubu bileşimi</vt:lpstr>
      <vt:lpstr>Tedavi planlarının özellikleri</vt:lpstr>
      <vt:lpstr>Tedavi planı geliştirme süreci</vt:lpstr>
      <vt:lpstr>Ne tür hastalıklar ?</vt:lpstr>
      <vt:lpstr>Grubun görevleri</vt:lpstr>
      <vt:lpstr>Süreç dokümantasyonu</vt:lpstr>
      <vt:lpstr>Değişkenliklerin belirlenmesi</vt:lpstr>
      <vt:lpstr>Değişkenlik analizi: sorular ?</vt:lpstr>
      <vt:lpstr>Kontrol kartları</vt:lpstr>
      <vt:lpstr>Başlıca değişkenlik nedenleri</vt:lpstr>
      <vt:lpstr>Planın geliştirilmesi</vt:lpstr>
      <vt:lpstr>Uygulama</vt:lpstr>
      <vt:lpstr>Sonuçların değerlendirilmesi</vt:lpstr>
      <vt:lpstr>Planların yatış süresine etkisi</vt:lpstr>
      <vt:lpstr>Planların yararları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Sağlık ve Sağlık Düzeyini Etkileyen Faktörler</dc:title>
  <dc:creator>Kersoy</dc:creator>
  <cp:lastModifiedBy>Zelal Özyıldız</cp:lastModifiedBy>
  <cp:revision>29</cp:revision>
  <dcterms:modified xsi:type="dcterms:W3CDTF">2022-09-20T09:34:33Z</dcterms:modified>
</cp:coreProperties>
</file>