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9" r:id="rId1"/>
  </p:sldMasterIdLst>
  <p:notesMasterIdLst>
    <p:notesMasterId r:id="rId10"/>
  </p:notesMasterIdLst>
  <p:sldIdLst>
    <p:sldId id="259" r:id="rId2"/>
    <p:sldId id="551" r:id="rId3"/>
    <p:sldId id="552" r:id="rId4"/>
    <p:sldId id="553" r:id="rId5"/>
    <p:sldId id="554" r:id="rId6"/>
    <p:sldId id="555" r:id="rId7"/>
    <p:sldId id="556" r:id="rId8"/>
    <p:sldId id="557" r:id="rId9"/>
  </p:sldIdLst>
  <p:sldSz cx="9144000" cy="5143500" type="screen16x9"/>
  <p:notesSz cx="6858000" cy="9144000"/>
  <p:embeddedFontLst>
    <p:embeddedFont>
      <p:font typeface="Tahoma" pitchFamily="34" charset="0"/>
      <p:regular r:id="rId11"/>
      <p:bold r:id="rId12"/>
    </p:embeddedFont>
    <p:embeddedFont>
      <p:font typeface="Nixie One" charset="0"/>
      <p:regular r:id="rId13"/>
    </p:embeddedFont>
    <p:embeddedFont>
      <p:font typeface="Roboto Slab" charset="0"/>
      <p:regular r:id="rId14"/>
      <p:bold r:id="rId1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98CEBAF2-A0B9-41F5-855D-340B4F70AB4A}">
  <a:tblStyle styleId="{98CEBAF2-A0B9-41F5-855D-340B4F70AB4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00ED7BB8-C791-43B9-B544-FB8657F4FD4F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250" autoAdjust="0"/>
    <p:restoredTop sz="94660"/>
  </p:normalViewPr>
  <p:slideViewPr>
    <p:cSldViewPr>
      <p:cViewPr>
        <p:scale>
          <a:sx n="64" d="100"/>
          <a:sy n="64" d="100"/>
        </p:scale>
        <p:origin x="-90" y="-92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10" Type="http://schemas.openxmlformats.org/officeDocument/2006/relationships/notesMaster" Target="notesMasters/notesMaster1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3E064D8-A020-4E2D-BEDA-E977075A9B26}" type="doc">
      <dgm:prSet loTypeId="urn:microsoft.com/office/officeart/2005/8/layout/venn1" loCatId="relationship" qsTypeId="urn:microsoft.com/office/officeart/2005/8/quickstyle/simple5" qsCatId="simple" csTypeId="urn:microsoft.com/office/officeart/2005/8/colors/colorful2" csCatId="colorful" phldr="1"/>
      <dgm:spPr/>
    </dgm:pt>
    <dgm:pt modelId="{0069AFB8-F702-4236-A3CF-9FE7A3ED014C}">
      <dgm:prSet phldrT="[Metin]"/>
      <dgm:spPr/>
      <dgm:t>
        <a:bodyPr/>
        <a:lstStyle/>
        <a:p>
          <a:r>
            <a:rPr lang="tr-TR" dirty="0" smtClean="0"/>
            <a:t>Kalite denetimi</a:t>
          </a:r>
          <a:endParaRPr lang="en-US" dirty="0"/>
        </a:p>
      </dgm:t>
    </dgm:pt>
    <dgm:pt modelId="{B51E6D11-98EA-4C9F-A809-DFAE4E24FFF8}" type="parTrans" cxnId="{6198DE3B-B86B-4F8A-82FE-A01338F389F6}">
      <dgm:prSet/>
      <dgm:spPr/>
      <dgm:t>
        <a:bodyPr/>
        <a:lstStyle/>
        <a:p>
          <a:endParaRPr lang="en-US"/>
        </a:p>
      </dgm:t>
    </dgm:pt>
    <dgm:pt modelId="{A00611D9-5FB6-4702-A722-B91BEB8C1608}" type="sibTrans" cxnId="{6198DE3B-B86B-4F8A-82FE-A01338F389F6}">
      <dgm:prSet/>
      <dgm:spPr/>
      <dgm:t>
        <a:bodyPr/>
        <a:lstStyle/>
        <a:p>
          <a:endParaRPr lang="en-US"/>
        </a:p>
      </dgm:t>
    </dgm:pt>
    <dgm:pt modelId="{4FEA639F-020E-4B94-B032-A67291CCA711}">
      <dgm:prSet phldrT="[Metin]"/>
      <dgm:spPr/>
      <dgm:t>
        <a:bodyPr/>
        <a:lstStyle/>
        <a:p>
          <a:r>
            <a:rPr lang="tr-TR" dirty="0" smtClean="0"/>
            <a:t>Maliyet denetimi</a:t>
          </a:r>
          <a:endParaRPr lang="en-US" dirty="0"/>
        </a:p>
      </dgm:t>
    </dgm:pt>
    <dgm:pt modelId="{4396488B-4906-4EAD-BB18-DED03394D15E}" type="parTrans" cxnId="{812D9995-34F0-44ED-819B-C29162B5BBAC}">
      <dgm:prSet/>
      <dgm:spPr/>
      <dgm:t>
        <a:bodyPr/>
        <a:lstStyle/>
        <a:p>
          <a:endParaRPr lang="en-US"/>
        </a:p>
      </dgm:t>
    </dgm:pt>
    <dgm:pt modelId="{A074AB45-87AE-4272-B7A7-8AE2AF9FD880}" type="sibTrans" cxnId="{812D9995-34F0-44ED-819B-C29162B5BBAC}">
      <dgm:prSet/>
      <dgm:spPr/>
      <dgm:t>
        <a:bodyPr/>
        <a:lstStyle/>
        <a:p>
          <a:endParaRPr lang="en-US"/>
        </a:p>
      </dgm:t>
    </dgm:pt>
    <dgm:pt modelId="{A1CAA05C-3760-4EE9-86E7-4EF487849E16}">
      <dgm:prSet phldrT="[Metin]"/>
      <dgm:spPr/>
      <dgm:t>
        <a:bodyPr/>
        <a:lstStyle/>
        <a:p>
          <a:r>
            <a:rPr lang="tr-TR" dirty="0" smtClean="0"/>
            <a:t>Yönetsel denetim</a:t>
          </a:r>
          <a:endParaRPr lang="en-US" dirty="0"/>
        </a:p>
      </dgm:t>
    </dgm:pt>
    <dgm:pt modelId="{98A44D2C-C686-44F6-BC4C-BC739E37EE03}" type="parTrans" cxnId="{F1FC119A-25F8-42B6-9F36-F538359F6EF1}">
      <dgm:prSet/>
      <dgm:spPr/>
      <dgm:t>
        <a:bodyPr/>
        <a:lstStyle/>
        <a:p>
          <a:endParaRPr lang="en-US"/>
        </a:p>
      </dgm:t>
    </dgm:pt>
    <dgm:pt modelId="{B9C4A0E7-5757-4FCB-995E-8DCC8346C14C}" type="sibTrans" cxnId="{F1FC119A-25F8-42B6-9F36-F538359F6EF1}">
      <dgm:prSet/>
      <dgm:spPr/>
      <dgm:t>
        <a:bodyPr/>
        <a:lstStyle/>
        <a:p>
          <a:endParaRPr lang="en-US"/>
        </a:p>
      </dgm:t>
    </dgm:pt>
    <dgm:pt modelId="{E6BF0A8B-3D10-4254-991F-E0B33E714118}" type="pres">
      <dgm:prSet presAssocID="{73E064D8-A020-4E2D-BEDA-E977075A9B26}" presName="compositeShape" presStyleCnt="0">
        <dgm:presLayoutVars>
          <dgm:chMax val="7"/>
          <dgm:dir/>
          <dgm:resizeHandles val="exact"/>
        </dgm:presLayoutVars>
      </dgm:prSet>
      <dgm:spPr/>
    </dgm:pt>
    <dgm:pt modelId="{6E1B5204-2B7C-4552-923E-538046856842}" type="pres">
      <dgm:prSet presAssocID="{0069AFB8-F702-4236-A3CF-9FE7A3ED014C}" presName="circ1" presStyleLbl="vennNode1" presStyleIdx="0" presStyleCnt="3"/>
      <dgm:spPr/>
      <dgm:t>
        <a:bodyPr/>
        <a:lstStyle/>
        <a:p>
          <a:endParaRPr lang="tr-TR"/>
        </a:p>
      </dgm:t>
    </dgm:pt>
    <dgm:pt modelId="{29D2A4CF-C7E2-49C5-9A05-DA769B458D42}" type="pres">
      <dgm:prSet presAssocID="{0069AFB8-F702-4236-A3CF-9FE7A3ED014C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7353BA2-1AA6-45B6-B2FD-74698EEED97B}" type="pres">
      <dgm:prSet presAssocID="{4FEA639F-020E-4B94-B032-A67291CCA711}" presName="circ2" presStyleLbl="vennNode1" presStyleIdx="1" presStyleCnt="3"/>
      <dgm:spPr/>
      <dgm:t>
        <a:bodyPr/>
        <a:lstStyle/>
        <a:p>
          <a:endParaRPr lang="tr-TR"/>
        </a:p>
      </dgm:t>
    </dgm:pt>
    <dgm:pt modelId="{5BCCDC3D-1B80-42AF-9983-BE76C785F0F4}" type="pres">
      <dgm:prSet presAssocID="{4FEA639F-020E-4B94-B032-A67291CCA711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E2ADB31-42BA-4D39-A131-97598641512B}" type="pres">
      <dgm:prSet presAssocID="{A1CAA05C-3760-4EE9-86E7-4EF487849E16}" presName="circ3" presStyleLbl="vennNode1" presStyleIdx="2" presStyleCnt="3"/>
      <dgm:spPr/>
      <dgm:t>
        <a:bodyPr/>
        <a:lstStyle/>
        <a:p>
          <a:endParaRPr lang="tr-TR"/>
        </a:p>
      </dgm:t>
    </dgm:pt>
    <dgm:pt modelId="{A0250610-B517-4F6F-90F1-AB585A9D34CA}" type="pres">
      <dgm:prSet presAssocID="{A1CAA05C-3760-4EE9-86E7-4EF487849E16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580BF24E-B137-4C11-85A4-158972EC598F}" type="presOf" srcId="{0069AFB8-F702-4236-A3CF-9FE7A3ED014C}" destId="{6E1B5204-2B7C-4552-923E-538046856842}" srcOrd="0" destOrd="0" presId="urn:microsoft.com/office/officeart/2005/8/layout/venn1"/>
    <dgm:cxn modelId="{8F846648-FA8F-4DC4-980F-BC96BC2C47C8}" type="presOf" srcId="{4FEA639F-020E-4B94-B032-A67291CCA711}" destId="{E7353BA2-1AA6-45B6-B2FD-74698EEED97B}" srcOrd="0" destOrd="0" presId="urn:microsoft.com/office/officeart/2005/8/layout/venn1"/>
    <dgm:cxn modelId="{812D9995-34F0-44ED-819B-C29162B5BBAC}" srcId="{73E064D8-A020-4E2D-BEDA-E977075A9B26}" destId="{4FEA639F-020E-4B94-B032-A67291CCA711}" srcOrd="1" destOrd="0" parTransId="{4396488B-4906-4EAD-BB18-DED03394D15E}" sibTransId="{A074AB45-87AE-4272-B7A7-8AE2AF9FD880}"/>
    <dgm:cxn modelId="{4AE31686-F94A-4D92-8966-CC4D35DBF322}" type="presOf" srcId="{A1CAA05C-3760-4EE9-86E7-4EF487849E16}" destId="{A0250610-B517-4F6F-90F1-AB585A9D34CA}" srcOrd="1" destOrd="0" presId="urn:microsoft.com/office/officeart/2005/8/layout/venn1"/>
    <dgm:cxn modelId="{6198DE3B-B86B-4F8A-82FE-A01338F389F6}" srcId="{73E064D8-A020-4E2D-BEDA-E977075A9B26}" destId="{0069AFB8-F702-4236-A3CF-9FE7A3ED014C}" srcOrd="0" destOrd="0" parTransId="{B51E6D11-98EA-4C9F-A809-DFAE4E24FFF8}" sibTransId="{A00611D9-5FB6-4702-A722-B91BEB8C1608}"/>
    <dgm:cxn modelId="{F0002617-03DF-4EF5-B4D4-32080F44F345}" type="presOf" srcId="{A1CAA05C-3760-4EE9-86E7-4EF487849E16}" destId="{4E2ADB31-42BA-4D39-A131-97598641512B}" srcOrd="0" destOrd="0" presId="urn:microsoft.com/office/officeart/2005/8/layout/venn1"/>
    <dgm:cxn modelId="{761F05DA-CF83-429A-B84D-861D9CBB3525}" type="presOf" srcId="{73E064D8-A020-4E2D-BEDA-E977075A9B26}" destId="{E6BF0A8B-3D10-4254-991F-E0B33E714118}" srcOrd="0" destOrd="0" presId="urn:microsoft.com/office/officeart/2005/8/layout/venn1"/>
    <dgm:cxn modelId="{F1FC119A-25F8-42B6-9F36-F538359F6EF1}" srcId="{73E064D8-A020-4E2D-BEDA-E977075A9B26}" destId="{A1CAA05C-3760-4EE9-86E7-4EF487849E16}" srcOrd="2" destOrd="0" parTransId="{98A44D2C-C686-44F6-BC4C-BC739E37EE03}" sibTransId="{B9C4A0E7-5757-4FCB-995E-8DCC8346C14C}"/>
    <dgm:cxn modelId="{864C54D8-97BC-4867-A3ED-DCE666D9C21F}" type="presOf" srcId="{4FEA639F-020E-4B94-B032-A67291CCA711}" destId="{5BCCDC3D-1B80-42AF-9983-BE76C785F0F4}" srcOrd="1" destOrd="0" presId="urn:microsoft.com/office/officeart/2005/8/layout/venn1"/>
    <dgm:cxn modelId="{76DB7F4E-33FD-433B-8F16-D008282ABD41}" type="presOf" srcId="{0069AFB8-F702-4236-A3CF-9FE7A3ED014C}" destId="{29D2A4CF-C7E2-49C5-9A05-DA769B458D42}" srcOrd="1" destOrd="0" presId="urn:microsoft.com/office/officeart/2005/8/layout/venn1"/>
    <dgm:cxn modelId="{BBD3FC68-464D-4455-91F0-BEADC36CCE00}" type="presParOf" srcId="{E6BF0A8B-3D10-4254-991F-E0B33E714118}" destId="{6E1B5204-2B7C-4552-923E-538046856842}" srcOrd="0" destOrd="0" presId="urn:microsoft.com/office/officeart/2005/8/layout/venn1"/>
    <dgm:cxn modelId="{E2184458-D9E1-423F-A243-6BA0C8BFB9D7}" type="presParOf" srcId="{E6BF0A8B-3D10-4254-991F-E0B33E714118}" destId="{29D2A4CF-C7E2-49C5-9A05-DA769B458D42}" srcOrd="1" destOrd="0" presId="urn:microsoft.com/office/officeart/2005/8/layout/venn1"/>
    <dgm:cxn modelId="{1418311E-FB42-4D04-B055-6241057D7C90}" type="presParOf" srcId="{E6BF0A8B-3D10-4254-991F-E0B33E714118}" destId="{E7353BA2-1AA6-45B6-B2FD-74698EEED97B}" srcOrd="2" destOrd="0" presId="urn:microsoft.com/office/officeart/2005/8/layout/venn1"/>
    <dgm:cxn modelId="{3ED16706-EEE4-4B1C-95FB-FD1C43D6D034}" type="presParOf" srcId="{E6BF0A8B-3D10-4254-991F-E0B33E714118}" destId="{5BCCDC3D-1B80-42AF-9983-BE76C785F0F4}" srcOrd="3" destOrd="0" presId="urn:microsoft.com/office/officeart/2005/8/layout/venn1"/>
    <dgm:cxn modelId="{290279BE-F3A3-4F37-A732-E6AA23EFA335}" type="presParOf" srcId="{E6BF0A8B-3D10-4254-991F-E0B33E714118}" destId="{4E2ADB31-42BA-4D39-A131-97598641512B}" srcOrd="4" destOrd="0" presId="urn:microsoft.com/office/officeart/2005/8/layout/venn1"/>
    <dgm:cxn modelId="{EAA27346-A508-4888-A4E7-0D99B5A38AC3}" type="presParOf" srcId="{E6BF0A8B-3D10-4254-991F-E0B33E714118}" destId="{A0250610-B517-4F6F-90F1-AB585A9D34CA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434BFC3-E6A4-43A3-A90A-12226967ED22}" type="doc">
      <dgm:prSet loTypeId="urn:microsoft.com/office/officeart/2005/8/layout/hProcess9" loCatId="process" qsTypeId="urn:microsoft.com/office/officeart/2005/8/quickstyle/simple1" qsCatId="simple" csTypeId="urn:microsoft.com/office/officeart/2005/8/colors/accent2_4" csCatId="accent2" phldr="1"/>
      <dgm:spPr/>
    </dgm:pt>
    <dgm:pt modelId="{11CA6064-787B-4D3A-A755-47CF94F4B057}">
      <dgm:prSet phldrT="[Metin]"/>
      <dgm:spPr/>
      <dgm:t>
        <a:bodyPr/>
        <a:lstStyle/>
        <a:p>
          <a:r>
            <a:rPr lang="tr-TR" dirty="0" smtClean="0"/>
            <a:t>Kullanım incelemesi</a:t>
          </a:r>
          <a:endParaRPr lang="en-US" dirty="0"/>
        </a:p>
      </dgm:t>
    </dgm:pt>
    <dgm:pt modelId="{4C2DDE96-DE9B-4A3E-883D-63C3283274DE}" type="parTrans" cxnId="{C551F1CD-6AEC-4EFB-8DD6-64397DBE0CEA}">
      <dgm:prSet/>
      <dgm:spPr/>
      <dgm:t>
        <a:bodyPr/>
        <a:lstStyle/>
        <a:p>
          <a:endParaRPr lang="en-US"/>
        </a:p>
      </dgm:t>
    </dgm:pt>
    <dgm:pt modelId="{DE80859D-783A-4163-97B4-DF9B529AA091}" type="sibTrans" cxnId="{C551F1CD-6AEC-4EFB-8DD6-64397DBE0CEA}">
      <dgm:prSet/>
      <dgm:spPr/>
      <dgm:t>
        <a:bodyPr/>
        <a:lstStyle/>
        <a:p>
          <a:endParaRPr lang="en-US"/>
        </a:p>
      </dgm:t>
    </dgm:pt>
    <dgm:pt modelId="{B155D41B-0B32-4179-A38D-D06CDA3B43F7}">
      <dgm:prSet phldrT="[Metin]"/>
      <dgm:spPr/>
      <dgm:t>
        <a:bodyPr/>
        <a:lstStyle/>
        <a:p>
          <a:r>
            <a:rPr lang="tr-TR" dirty="0" smtClean="0">
              <a:solidFill>
                <a:schemeClr val="tx2">
                  <a:lumMod val="75000"/>
                </a:schemeClr>
              </a:solidFill>
            </a:rPr>
            <a:t>Kullanım yönetimi stratejisi</a:t>
          </a:r>
          <a:endParaRPr lang="en-US" dirty="0">
            <a:solidFill>
              <a:schemeClr val="tx2">
                <a:lumMod val="75000"/>
              </a:schemeClr>
            </a:solidFill>
          </a:endParaRPr>
        </a:p>
      </dgm:t>
    </dgm:pt>
    <dgm:pt modelId="{AAD94644-E386-4368-AFDF-7D1CB1B2DD2A}" type="parTrans" cxnId="{27C211E3-2CA5-48CA-AC20-844FA6B10408}">
      <dgm:prSet/>
      <dgm:spPr/>
      <dgm:t>
        <a:bodyPr/>
        <a:lstStyle/>
        <a:p>
          <a:endParaRPr lang="en-US"/>
        </a:p>
      </dgm:t>
    </dgm:pt>
    <dgm:pt modelId="{910DCF0D-1148-46DE-A32B-0DB56294C915}" type="sibTrans" cxnId="{27C211E3-2CA5-48CA-AC20-844FA6B10408}">
      <dgm:prSet/>
      <dgm:spPr/>
      <dgm:t>
        <a:bodyPr/>
        <a:lstStyle/>
        <a:p>
          <a:endParaRPr lang="en-US"/>
        </a:p>
      </dgm:t>
    </dgm:pt>
    <dgm:pt modelId="{18D1BAEF-BB9C-4759-9B3C-7BF32C71DF0F}" type="pres">
      <dgm:prSet presAssocID="{5434BFC3-E6A4-43A3-A90A-12226967ED22}" presName="CompostProcess" presStyleCnt="0">
        <dgm:presLayoutVars>
          <dgm:dir/>
          <dgm:resizeHandles val="exact"/>
        </dgm:presLayoutVars>
      </dgm:prSet>
      <dgm:spPr/>
    </dgm:pt>
    <dgm:pt modelId="{6CD72442-65B5-4A1C-96D0-4ADD529DA93C}" type="pres">
      <dgm:prSet presAssocID="{5434BFC3-E6A4-43A3-A90A-12226967ED22}" presName="arrow" presStyleLbl="bgShp" presStyleIdx="0" presStyleCnt="1" custLinFactNeighborX="-8824"/>
      <dgm:spPr/>
    </dgm:pt>
    <dgm:pt modelId="{9250BE6E-7AD9-4A25-B0CD-24E31E7D8B16}" type="pres">
      <dgm:prSet presAssocID="{5434BFC3-E6A4-43A3-A90A-12226967ED22}" presName="linearProcess" presStyleCnt="0"/>
      <dgm:spPr/>
    </dgm:pt>
    <dgm:pt modelId="{1A6B3DAF-C90E-4BDE-9851-0C9436E74EFD}" type="pres">
      <dgm:prSet presAssocID="{11CA6064-787B-4D3A-A755-47CF94F4B057}" presName="text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22C3F39-CCE7-4D42-A3D6-1C6F105AFD80}" type="pres">
      <dgm:prSet presAssocID="{DE80859D-783A-4163-97B4-DF9B529AA091}" presName="sibTrans" presStyleCnt="0"/>
      <dgm:spPr/>
    </dgm:pt>
    <dgm:pt modelId="{DEB7A928-7E9F-49A6-AF7A-EF2B1F375C10}" type="pres">
      <dgm:prSet presAssocID="{B155D41B-0B32-4179-A38D-D06CDA3B43F7}" presName="text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7C211E3-2CA5-48CA-AC20-844FA6B10408}" srcId="{5434BFC3-E6A4-43A3-A90A-12226967ED22}" destId="{B155D41B-0B32-4179-A38D-D06CDA3B43F7}" srcOrd="1" destOrd="0" parTransId="{AAD94644-E386-4368-AFDF-7D1CB1B2DD2A}" sibTransId="{910DCF0D-1148-46DE-A32B-0DB56294C915}"/>
    <dgm:cxn modelId="{042083EB-FC20-4910-BA3D-9AF477961436}" type="presOf" srcId="{B155D41B-0B32-4179-A38D-D06CDA3B43F7}" destId="{DEB7A928-7E9F-49A6-AF7A-EF2B1F375C10}" srcOrd="0" destOrd="0" presId="urn:microsoft.com/office/officeart/2005/8/layout/hProcess9"/>
    <dgm:cxn modelId="{C551F1CD-6AEC-4EFB-8DD6-64397DBE0CEA}" srcId="{5434BFC3-E6A4-43A3-A90A-12226967ED22}" destId="{11CA6064-787B-4D3A-A755-47CF94F4B057}" srcOrd="0" destOrd="0" parTransId="{4C2DDE96-DE9B-4A3E-883D-63C3283274DE}" sibTransId="{DE80859D-783A-4163-97B4-DF9B529AA091}"/>
    <dgm:cxn modelId="{125AB6B8-A348-47FA-8E58-E65CFDB77933}" type="presOf" srcId="{11CA6064-787B-4D3A-A755-47CF94F4B057}" destId="{1A6B3DAF-C90E-4BDE-9851-0C9436E74EFD}" srcOrd="0" destOrd="0" presId="urn:microsoft.com/office/officeart/2005/8/layout/hProcess9"/>
    <dgm:cxn modelId="{32DC88BD-4A39-4349-9CD4-255FE5905B77}" type="presOf" srcId="{5434BFC3-E6A4-43A3-A90A-12226967ED22}" destId="{18D1BAEF-BB9C-4759-9B3C-7BF32C71DF0F}" srcOrd="0" destOrd="0" presId="urn:microsoft.com/office/officeart/2005/8/layout/hProcess9"/>
    <dgm:cxn modelId="{38E43D65-3EE8-4D1C-97C8-8D7613F78DA4}" type="presParOf" srcId="{18D1BAEF-BB9C-4759-9B3C-7BF32C71DF0F}" destId="{6CD72442-65B5-4A1C-96D0-4ADD529DA93C}" srcOrd="0" destOrd="0" presId="urn:microsoft.com/office/officeart/2005/8/layout/hProcess9"/>
    <dgm:cxn modelId="{3C73FE37-C74C-4F66-AB1B-00E2A0C4BAAB}" type="presParOf" srcId="{18D1BAEF-BB9C-4759-9B3C-7BF32C71DF0F}" destId="{9250BE6E-7AD9-4A25-B0CD-24E31E7D8B16}" srcOrd="1" destOrd="0" presId="urn:microsoft.com/office/officeart/2005/8/layout/hProcess9"/>
    <dgm:cxn modelId="{582E2FE6-6E28-4E05-8224-497C88D6BF13}" type="presParOf" srcId="{9250BE6E-7AD9-4A25-B0CD-24E31E7D8B16}" destId="{1A6B3DAF-C90E-4BDE-9851-0C9436E74EFD}" srcOrd="0" destOrd="0" presId="urn:microsoft.com/office/officeart/2005/8/layout/hProcess9"/>
    <dgm:cxn modelId="{3377D348-55DE-46F6-A9CA-D22187214336}" type="presParOf" srcId="{9250BE6E-7AD9-4A25-B0CD-24E31E7D8B16}" destId="{B22C3F39-CCE7-4D42-A3D6-1C6F105AFD80}" srcOrd="1" destOrd="0" presId="urn:microsoft.com/office/officeart/2005/8/layout/hProcess9"/>
    <dgm:cxn modelId="{C01598C3-E916-48CD-B643-83E1B36E865C}" type="presParOf" srcId="{9250BE6E-7AD9-4A25-B0CD-24E31E7D8B16}" destId="{DEB7A928-7E9F-49A6-AF7A-EF2B1F375C10}" srcOrd="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62C2146-7B15-4473-84A4-EB7E46459931}" type="doc">
      <dgm:prSet loTypeId="urn:microsoft.com/office/officeart/2005/8/layout/h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48BA337-F90B-48EE-AF42-C19457BB23F7}">
      <dgm:prSet phldrT="[Metin]"/>
      <dgm:spPr/>
      <dgm:t>
        <a:bodyPr/>
        <a:lstStyle/>
        <a:p>
          <a:r>
            <a:rPr lang="tr-TR" dirty="0" smtClean="0"/>
            <a:t>Geçmişe dönük</a:t>
          </a:r>
          <a:endParaRPr lang="en-US" dirty="0"/>
        </a:p>
      </dgm:t>
    </dgm:pt>
    <dgm:pt modelId="{D7148EDD-65E6-4326-A098-8B42B5772598}" type="parTrans" cxnId="{04BE730E-7FA0-4363-9F59-A7A39176B5D1}">
      <dgm:prSet/>
      <dgm:spPr/>
      <dgm:t>
        <a:bodyPr/>
        <a:lstStyle/>
        <a:p>
          <a:endParaRPr lang="en-US"/>
        </a:p>
      </dgm:t>
    </dgm:pt>
    <dgm:pt modelId="{DE35D6A1-B2A2-46DB-BE37-22997830EE21}" type="sibTrans" cxnId="{04BE730E-7FA0-4363-9F59-A7A39176B5D1}">
      <dgm:prSet/>
      <dgm:spPr/>
      <dgm:t>
        <a:bodyPr/>
        <a:lstStyle/>
        <a:p>
          <a:endParaRPr lang="en-US"/>
        </a:p>
      </dgm:t>
    </dgm:pt>
    <dgm:pt modelId="{8126348A-1239-47D6-BBC8-C94C83111BB9}">
      <dgm:prSet phldrT="[Metin]"/>
      <dgm:spPr/>
      <dgm:t>
        <a:bodyPr/>
        <a:lstStyle/>
        <a:p>
          <a:r>
            <a:rPr lang="tr-TR" dirty="0" smtClean="0"/>
            <a:t>Tıbbi denetim</a:t>
          </a:r>
          <a:endParaRPr lang="en-US" dirty="0"/>
        </a:p>
      </dgm:t>
    </dgm:pt>
    <dgm:pt modelId="{3AC4D112-BD87-4A2F-97C3-9C0BBC0013F2}" type="parTrans" cxnId="{93C9EB51-D550-4E42-873B-2814AB1BFACC}">
      <dgm:prSet/>
      <dgm:spPr/>
      <dgm:t>
        <a:bodyPr/>
        <a:lstStyle/>
        <a:p>
          <a:endParaRPr lang="en-US"/>
        </a:p>
      </dgm:t>
    </dgm:pt>
    <dgm:pt modelId="{A6876A8C-4415-4C2E-8222-84909416F4EB}" type="sibTrans" cxnId="{93C9EB51-D550-4E42-873B-2814AB1BFACC}">
      <dgm:prSet/>
      <dgm:spPr/>
      <dgm:t>
        <a:bodyPr/>
        <a:lstStyle/>
        <a:p>
          <a:endParaRPr lang="en-US"/>
        </a:p>
      </dgm:t>
    </dgm:pt>
    <dgm:pt modelId="{6511D100-465E-4B3D-B6FD-AF6F5C3D3FE8}">
      <dgm:prSet phldrT="[Metin]"/>
      <dgm:spPr/>
      <dgm:t>
        <a:bodyPr/>
        <a:lstStyle/>
        <a:p>
          <a:r>
            <a:rPr lang="tr-TR" dirty="0" smtClean="0"/>
            <a:t>Hekim profili</a:t>
          </a:r>
          <a:endParaRPr lang="en-US" dirty="0"/>
        </a:p>
      </dgm:t>
    </dgm:pt>
    <dgm:pt modelId="{2A5F52ED-76ED-46C3-911F-E613064ED109}" type="parTrans" cxnId="{7BB34005-7846-4775-9A70-05A7276FDA8B}">
      <dgm:prSet/>
      <dgm:spPr/>
      <dgm:t>
        <a:bodyPr/>
        <a:lstStyle/>
        <a:p>
          <a:endParaRPr lang="en-US"/>
        </a:p>
      </dgm:t>
    </dgm:pt>
    <dgm:pt modelId="{D1A3D45F-E46B-4F85-B7A5-16D025848242}" type="sibTrans" cxnId="{7BB34005-7846-4775-9A70-05A7276FDA8B}">
      <dgm:prSet/>
      <dgm:spPr/>
      <dgm:t>
        <a:bodyPr/>
        <a:lstStyle/>
        <a:p>
          <a:endParaRPr lang="en-US"/>
        </a:p>
      </dgm:t>
    </dgm:pt>
    <dgm:pt modelId="{0C594EB8-E3F4-48E3-94EB-E373390BAFC5}">
      <dgm:prSet phldrT="[Metin]"/>
      <dgm:spPr/>
      <dgm:t>
        <a:bodyPr/>
        <a:lstStyle/>
        <a:p>
          <a:r>
            <a:rPr lang="tr-TR" dirty="0" smtClean="0"/>
            <a:t>Hali hazır</a:t>
          </a:r>
          <a:endParaRPr lang="en-US" dirty="0"/>
        </a:p>
      </dgm:t>
    </dgm:pt>
    <dgm:pt modelId="{825636EA-5788-462D-8FB8-162B8598AE9F}" type="parTrans" cxnId="{96AB6BF4-D51D-407D-9F06-0E7E059A8ECB}">
      <dgm:prSet/>
      <dgm:spPr/>
      <dgm:t>
        <a:bodyPr/>
        <a:lstStyle/>
        <a:p>
          <a:endParaRPr lang="en-US"/>
        </a:p>
      </dgm:t>
    </dgm:pt>
    <dgm:pt modelId="{9499943C-8244-49D6-8EC9-3252F6DDC62B}" type="sibTrans" cxnId="{96AB6BF4-D51D-407D-9F06-0E7E059A8ECB}">
      <dgm:prSet/>
      <dgm:spPr/>
      <dgm:t>
        <a:bodyPr/>
        <a:lstStyle/>
        <a:p>
          <a:endParaRPr lang="en-US"/>
        </a:p>
      </dgm:t>
    </dgm:pt>
    <dgm:pt modelId="{629B9BB5-6E1D-433B-A6C6-C1A39E526BB6}">
      <dgm:prSet phldrT="[Metin]"/>
      <dgm:spPr/>
      <dgm:t>
        <a:bodyPr/>
        <a:lstStyle/>
        <a:p>
          <a:r>
            <a:rPr lang="tr-TR" dirty="0" smtClean="0"/>
            <a:t>Yatış dönemi inceleme</a:t>
          </a:r>
          <a:endParaRPr lang="en-US" dirty="0"/>
        </a:p>
      </dgm:t>
    </dgm:pt>
    <dgm:pt modelId="{0F956106-884A-497E-A1DC-9274FB2ECF2A}" type="parTrans" cxnId="{9B49C10B-2C89-44AE-A1AD-099A960A28F3}">
      <dgm:prSet/>
      <dgm:spPr/>
      <dgm:t>
        <a:bodyPr/>
        <a:lstStyle/>
        <a:p>
          <a:endParaRPr lang="en-US"/>
        </a:p>
      </dgm:t>
    </dgm:pt>
    <dgm:pt modelId="{331823DB-AEB0-4DFD-90E5-9C55308D8B78}" type="sibTrans" cxnId="{9B49C10B-2C89-44AE-A1AD-099A960A28F3}">
      <dgm:prSet/>
      <dgm:spPr/>
      <dgm:t>
        <a:bodyPr/>
        <a:lstStyle/>
        <a:p>
          <a:endParaRPr lang="en-US"/>
        </a:p>
      </dgm:t>
    </dgm:pt>
    <dgm:pt modelId="{BE463046-D8DB-4255-B3FA-A9B81F656A88}">
      <dgm:prSet phldrT="[Metin]"/>
      <dgm:spPr/>
      <dgm:t>
        <a:bodyPr/>
        <a:lstStyle/>
        <a:p>
          <a:r>
            <a:rPr lang="tr-TR" dirty="0" smtClean="0"/>
            <a:t>Uygunluk değerlendirme protokolü</a:t>
          </a:r>
          <a:endParaRPr lang="en-US" dirty="0"/>
        </a:p>
      </dgm:t>
    </dgm:pt>
    <dgm:pt modelId="{860BFC72-49B3-4B24-A011-969E284AF484}" type="parTrans" cxnId="{4BB5ACF1-DAB4-4891-9FE3-1D57E5DFF2A5}">
      <dgm:prSet/>
      <dgm:spPr/>
      <dgm:t>
        <a:bodyPr/>
        <a:lstStyle/>
        <a:p>
          <a:endParaRPr lang="en-US"/>
        </a:p>
      </dgm:t>
    </dgm:pt>
    <dgm:pt modelId="{37A47FBD-10E0-4DE1-93A4-AB0085BC74A8}" type="sibTrans" cxnId="{4BB5ACF1-DAB4-4891-9FE3-1D57E5DFF2A5}">
      <dgm:prSet/>
      <dgm:spPr/>
      <dgm:t>
        <a:bodyPr/>
        <a:lstStyle/>
        <a:p>
          <a:endParaRPr lang="en-US"/>
        </a:p>
      </dgm:t>
    </dgm:pt>
    <dgm:pt modelId="{DB0225CE-8DCF-4AAF-A6E4-EB6CA119389F}">
      <dgm:prSet phldrT="[Metin]"/>
      <dgm:spPr/>
      <dgm:t>
        <a:bodyPr/>
        <a:lstStyle/>
        <a:p>
          <a:r>
            <a:rPr lang="tr-TR" dirty="0" smtClean="0"/>
            <a:t>Geleceğe dönük</a:t>
          </a:r>
          <a:endParaRPr lang="en-US" dirty="0"/>
        </a:p>
      </dgm:t>
    </dgm:pt>
    <dgm:pt modelId="{AB671BC8-F74B-49AE-88C5-5C7FEF3F5FF4}" type="parTrans" cxnId="{7937BAFC-25FF-4320-B489-923708D0A3CA}">
      <dgm:prSet/>
      <dgm:spPr/>
      <dgm:t>
        <a:bodyPr/>
        <a:lstStyle/>
        <a:p>
          <a:endParaRPr lang="en-US"/>
        </a:p>
      </dgm:t>
    </dgm:pt>
    <dgm:pt modelId="{B56EF008-D55C-4480-B399-B14E67B7973A}" type="sibTrans" cxnId="{7937BAFC-25FF-4320-B489-923708D0A3CA}">
      <dgm:prSet/>
      <dgm:spPr/>
      <dgm:t>
        <a:bodyPr/>
        <a:lstStyle/>
        <a:p>
          <a:endParaRPr lang="en-US"/>
        </a:p>
      </dgm:t>
    </dgm:pt>
    <dgm:pt modelId="{01E6285B-4309-446E-9014-829DF361E73E}">
      <dgm:prSet phldrT="[Metin]"/>
      <dgm:spPr/>
      <dgm:t>
        <a:bodyPr/>
        <a:lstStyle/>
        <a:p>
          <a:r>
            <a:rPr lang="tr-TR" dirty="0" smtClean="0"/>
            <a:t>Yatış uygunluğunu değerlendirme</a:t>
          </a:r>
          <a:endParaRPr lang="en-US" dirty="0"/>
        </a:p>
      </dgm:t>
    </dgm:pt>
    <dgm:pt modelId="{3CBD5734-7FAE-4A0B-BE35-82AF32391F4F}" type="parTrans" cxnId="{352DE0D1-A115-42FE-8A00-E0D29909325F}">
      <dgm:prSet/>
      <dgm:spPr/>
      <dgm:t>
        <a:bodyPr/>
        <a:lstStyle/>
        <a:p>
          <a:endParaRPr lang="en-US"/>
        </a:p>
      </dgm:t>
    </dgm:pt>
    <dgm:pt modelId="{4D307843-2446-4354-8411-DFF72A12E7F3}" type="sibTrans" cxnId="{352DE0D1-A115-42FE-8A00-E0D29909325F}">
      <dgm:prSet/>
      <dgm:spPr/>
      <dgm:t>
        <a:bodyPr/>
        <a:lstStyle/>
        <a:p>
          <a:endParaRPr lang="en-US"/>
        </a:p>
      </dgm:t>
    </dgm:pt>
    <dgm:pt modelId="{77524312-7DF3-4269-8FD1-449AF93F91DE}">
      <dgm:prSet phldrT="[Metin]"/>
      <dgm:spPr/>
      <dgm:t>
        <a:bodyPr/>
        <a:lstStyle/>
        <a:p>
          <a:r>
            <a:rPr lang="tr-TR" dirty="0" smtClean="0"/>
            <a:t>Hasta başka bir kurumda tedavi edilebilir mi ?</a:t>
          </a:r>
          <a:endParaRPr lang="en-US" dirty="0"/>
        </a:p>
      </dgm:t>
    </dgm:pt>
    <dgm:pt modelId="{B82C55EE-DD68-4375-9586-70192E5DD4FB}" type="parTrans" cxnId="{CA2BBEC4-72BD-4025-8B58-BDAA756BAA7D}">
      <dgm:prSet/>
      <dgm:spPr/>
      <dgm:t>
        <a:bodyPr/>
        <a:lstStyle/>
        <a:p>
          <a:endParaRPr lang="en-US"/>
        </a:p>
      </dgm:t>
    </dgm:pt>
    <dgm:pt modelId="{CEC9AFEE-5658-46F4-9B3A-26AAAF48A3A3}" type="sibTrans" cxnId="{CA2BBEC4-72BD-4025-8B58-BDAA756BAA7D}">
      <dgm:prSet/>
      <dgm:spPr/>
      <dgm:t>
        <a:bodyPr/>
        <a:lstStyle/>
        <a:p>
          <a:endParaRPr lang="en-US"/>
        </a:p>
      </dgm:t>
    </dgm:pt>
    <dgm:pt modelId="{4B38DDE6-88B1-4ED5-9541-2621DE1A5621}" type="pres">
      <dgm:prSet presAssocID="{F62C2146-7B15-4473-84A4-EB7E4645993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E0953354-E379-4B16-B964-93B2987A0F17}" type="pres">
      <dgm:prSet presAssocID="{F62C2146-7B15-4473-84A4-EB7E46459931}" presName="tSp" presStyleCnt="0"/>
      <dgm:spPr/>
    </dgm:pt>
    <dgm:pt modelId="{AAB56C96-359C-43AD-9B29-23403B4EB5B6}" type="pres">
      <dgm:prSet presAssocID="{F62C2146-7B15-4473-84A4-EB7E46459931}" presName="bSp" presStyleCnt="0"/>
      <dgm:spPr/>
    </dgm:pt>
    <dgm:pt modelId="{649604DF-0C62-4DEE-9D1D-F61EBA4161C0}" type="pres">
      <dgm:prSet presAssocID="{F62C2146-7B15-4473-84A4-EB7E46459931}" presName="process" presStyleCnt="0"/>
      <dgm:spPr/>
    </dgm:pt>
    <dgm:pt modelId="{6C75D465-C506-4C00-A309-C412951C28CC}" type="pres">
      <dgm:prSet presAssocID="{548BA337-F90B-48EE-AF42-C19457BB23F7}" presName="composite1" presStyleCnt="0"/>
      <dgm:spPr/>
    </dgm:pt>
    <dgm:pt modelId="{421B8FE6-4EDC-48B6-A011-C88BDE403EA2}" type="pres">
      <dgm:prSet presAssocID="{548BA337-F90B-48EE-AF42-C19457BB23F7}" presName="dummyNode1" presStyleLbl="node1" presStyleIdx="0" presStyleCnt="3"/>
      <dgm:spPr/>
    </dgm:pt>
    <dgm:pt modelId="{C2DC4BE8-DE79-410A-9871-9BF1C2E045AD}" type="pres">
      <dgm:prSet presAssocID="{548BA337-F90B-48EE-AF42-C19457BB23F7}" presName="childNode1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700E16C-1930-42EB-8230-62B09C78751B}" type="pres">
      <dgm:prSet presAssocID="{548BA337-F90B-48EE-AF42-C19457BB23F7}" presName="childNode1tx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FA06730-E5C6-4514-BF51-B0A6975A6BA6}" type="pres">
      <dgm:prSet presAssocID="{548BA337-F90B-48EE-AF42-C19457BB23F7}" presName="parentNode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22AD10E-E145-4125-B063-3F1AE4046F2B}" type="pres">
      <dgm:prSet presAssocID="{548BA337-F90B-48EE-AF42-C19457BB23F7}" presName="connSite1" presStyleCnt="0"/>
      <dgm:spPr/>
    </dgm:pt>
    <dgm:pt modelId="{E16699A3-7B22-4365-9A53-73A59A464B26}" type="pres">
      <dgm:prSet presAssocID="{DE35D6A1-B2A2-46DB-BE37-22997830EE21}" presName="Name9" presStyleLbl="sibTrans2D1" presStyleIdx="0" presStyleCnt="2" custFlipVert="1" custFlipHor="1" custScaleX="61695" custScaleY="4493" custLinFactNeighborX="-4009" custLinFactNeighborY="85376"/>
      <dgm:spPr/>
      <dgm:t>
        <a:bodyPr/>
        <a:lstStyle/>
        <a:p>
          <a:endParaRPr lang="tr-TR"/>
        </a:p>
      </dgm:t>
    </dgm:pt>
    <dgm:pt modelId="{7B4FDA52-087F-4170-8B88-8E70C64EF5D2}" type="pres">
      <dgm:prSet presAssocID="{0C594EB8-E3F4-48E3-94EB-E373390BAFC5}" presName="composite2" presStyleCnt="0"/>
      <dgm:spPr/>
    </dgm:pt>
    <dgm:pt modelId="{9A63BB27-48FC-44C5-94C7-6150A230D686}" type="pres">
      <dgm:prSet presAssocID="{0C594EB8-E3F4-48E3-94EB-E373390BAFC5}" presName="dummyNode2" presStyleLbl="node1" presStyleIdx="0" presStyleCnt="3"/>
      <dgm:spPr/>
    </dgm:pt>
    <dgm:pt modelId="{5AB6B124-D9AE-4DA0-926C-AAD643FECDC1}" type="pres">
      <dgm:prSet presAssocID="{0C594EB8-E3F4-48E3-94EB-E373390BAFC5}" presName="childNode2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63636C8-7277-463D-BB36-8ED9B85BC026}" type="pres">
      <dgm:prSet presAssocID="{0C594EB8-E3F4-48E3-94EB-E373390BAFC5}" presName="childNode2tx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5C0C642-A0C0-4C8B-ADA0-5989F5E6ABAD}" type="pres">
      <dgm:prSet presAssocID="{0C594EB8-E3F4-48E3-94EB-E373390BAFC5}" presName="parentNode2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E5271F3-7CDA-4EE3-9C77-86F562BCECD1}" type="pres">
      <dgm:prSet presAssocID="{0C594EB8-E3F4-48E3-94EB-E373390BAFC5}" presName="connSite2" presStyleCnt="0"/>
      <dgm:spPr/>
    </dgm:pt>
    <dgm:pt modelId="{9049A306-881B-47A7-B75C-8FFC1A7D7259}" type="pres">
      <dgm:prSet presAssocID="{9499943C-8244-49D6-8EC9-3252F6DDC62B}" presName="Name18" presStyleLbl="sibTrans2D1" presStyleIdx="1" presStyleCnt="2" custAng="10800000" custFlipVert="0" custScaleY="11201" custLinFactY="38190" custLinFactNeighborX="6343" custLinFactNeighborY="100000"/>
      <dgm:spPr/>
      <dgm:t>
        <a:bodyPr/>
        <a:lstStyle/>
        <a:p>
          <a:endParaRPr lang="tr-TR"/>
        </a:p>
      </dgm:t>
    </dgm:pt>
    <dgm:pt modelId="{265E43DA-67A2-483F-A5AD-EFE77E6119E3}" type="pres">
      <dgm:prSet presAssocID="{DB0225CE-8DCF-4AAF-A6E4-EB6CA119389F}" presName="composite1" presStyleCnt="0"/>
      <dgm:spPr/>
    </dgm:pt>
    <dgm:pt modelId="{2FE1FFE9-7FFB-45A0-9CA0-41BB822D1616}" type="pres">
      <dgm:prSet presAssocID="{DB0225CE-8DCF-4AAF-A6E4-EB6CA119389F}" presName="dummyNode1" presStyleLbl="node1" presStyleIdx="1" presStyleCnt="3"/>
      <dgm:spPr/>
    </dgm:pt>
    <dgm:pt modelId="{DC9CEA5F-E786-44F5-8EF2-E536FF25FDC5}" type="pres">
      <dgm:prSet presAssocID="{DB0225CE-8DCF-4AAF-A6E4-EB6CA119389F}" presName="childNode1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1C2B956-4903-4290-AC4E-AE1288FEE79E}" type="pres">
      <dgm:prSet presAssocID="{DB0225CE-8DCF-4AAF-A6E4-EB6CA119389F}" presName="childNode1tx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2A0735F-2B98-4A17-9056-1E4438F65F5F}" type="pres">
      <dgm:prSet presAssocID="{DB0225CE-8DCF-4AAF-A6E4-EB6CA119389F}" presName="parentNode1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F2FFD58-63E7-4117-B4B6-3A6A799FE3E0}" type="pres">
      <dgm:prSet presAssocID="{DB0225CE-8DCF-4AAF-A6E4-EB6CA119389F}" presName="connSite1" presStyleCnt="0"/>
      <dgm:spPr/>
    </dgm:pt>
  </dgm:ptLst>
  <dgm:cxnLst>
    <dgm:cxn modelId="{96AB6BF4-D51D-407D-9F06-0E7E059A8ECB}" srcId="{F62C2146-7B15-4473-84A4-EB7E46459931}" destId="{0C594EB8-E3F4-48E3-94EB-E373390BAFC5}" srcOrd="1" destOrd="0" parTransId="{825636EA-5788-462D-8FB8-162B8598AE9F}" sibTransId="{9499943C-8244-49D6-8EC9-3252F6DDC62B}"/>
    <dgm:cxn modelId="{CC17F591-9EB3-439E-967B-27EA7EC106B0}" type="presOf" srcId="{548BA337-F90B-48EE-AF42-C19457BB23F7}" destId="{CFA06730-E5C6-4514-BF51-B0A6975A6BA6}" srcOrd="0" destOrd="0" presId="urn:microsoft.com/office/officeart/2005/8/layout/hProcess4"/>
    <dgm:cxn modelId="{93C9EB51-D550-4E42-873B-2814AB1BFACC}" srcId="{548BA337-F90B-48EE-AF42-C19457BB23F7}" destId="{8126348A-1239-47D6-BBC8-C94C83111BB9}" srcOrd="0" destOrd="0" parTransId="{3AC4D112-BD87-4A2F-97C3-9C0BBC0013F2}" sibTransId="{A6876A8C-4415-4C2E-8222-84909416F4EB}"/>
    <dgm:cxn modelId="{04BE730E-7FA0-4363-9F59-A7A39176B5D1}" srcId="{F62C2146-7B15-4473-84A4-EB7E46459931}" destId="{548BA337-F90B-48EE-AF42-C19457BB23F7}" srcOrd="0" destOrd="0" parTransId="{D7148EDD-65E6-4326-A098-8B42B5772598}" sibTransId="{DE35D6A1-B2A2-46DB-BE37-22997830EE21}"/>
    <dgm:cxn modelId="{DCE2BD6C-2987-457D-B2CD-023E130CB3A9}" type="presOf" srcId="{629B9BB5-6E1D-433B-A6C6-C1A39E526BB6}" destId="{E63636C8-7277-463D-BB36-8ED9B85BC026}" srcOrd="1" destOrd="0" presId="urn:microsoft.com/office/officeart/2005/8/layout/hProcess4"/>
    <dgm:cxn modelId="{FDF2BA35-0AFD-4D91-9A7B-3A356BF341E3}" type="presOf" srcId="{01E6285B-4309-446E-9014-829DF361E73E}" destId="{C1C2B956-4903-4290-AC4E-AE1288FEE79E}" srcOrd="1" destOrd="0" presId="urn:microsoft.com/office/officeart/2005/8/layout/hProcess4"/>
    <dgm:cxn modelId="{D26E9088-8E5D-4CFE-8339-854715796949}" type="presOf" srcId="{77524312-7DF3-4269-8FD1-449AF93F91DE}" destId="{C1C2B956-4903-4290-AC4E-AE1288FEE79E}" srcOrd="1" destOrd="1" presId="urn:microsoft.com/office/officeart/2005/8/layout/hProcess4"/>
    <dgm:cxn modelId="{7937BAFC-25FF-4320-B489-923708D0A3CA}" srcId="{F62C2146-7B15-4473-84A4-EB7E46459931}" destId="{DB0225CE-8DCF-4AAF-A6E4-EB6CA119389F}" srcOrd="2" destOrd="0" parTransId="{AB671BC8-F74B-49AE-88C5-5C7FEF3F5FF4}" sibTransId="{B56EF008-D55C-4480-B399-B14E67B7973A}"/>
    <dgm:cxn modelId="{9AF3277E-12F3-4D56-8567-3DACDD1EF540}" type="presOf" srcId="{BE463046-D8DB-4255-B3FA-A9B81F656A88}" destId="{E63636C8-7277-463D-BB36-8ED9B85BC026}" srcOrd="1" destOrd="1" presId="urn:microsoft.com/office/officeart/2005/8/layout/hProcess4"/>
    <dgm:cxn modelId="{4BB5ACF1-DAB4-4891-9FE3-1D57E5DFF2A5}" srcId="{0C594EB8-E3F4-48E3-94EB-E373390BAFC5}" destId="{BE463046-D8DB-4255-B3FA-A9B81F656A88}" srcOrd="1" destOrd="0" parTransId="{860BFC72-49B3-4B24-A011-969E284AF484}" sibTransId="{37A47FBD-10E0-4DE1-93A4-AB0085BC74A8}"/>
    <dgm:cxn modelId="{B664CE3B-6A8A-40B9-B5D7-7573E6F5711B}" type="presOf" srcId="{F62C2146-7B15-4473-84A4-EB7E46459931}" destId="{4B38DDE6-88B1-4ED5-9541-2621DE1A5621}" srcOrd="0" destOrd="0" presId="urn:microsoft.com/office/officeart/2005/8/layout/hProcess4"/>
    <dgm:cxn modelId="{6E03D7EF-970D-4F0F-BA11-84C59B450F0F}" type="presOf" srcId="{77524312-7DF3-4269-8FD1-449AF93F91DE}" destId="{DC9CEA5F-E786-44F5-8EF2-E536FF25FDC5}" srcOrd="0" destOrd="1" presId="urn:microsoft.com/office/officeart/2005/8/layout/hProcess4"/>
    <dgm:cxn modelId="{E0A774EA-777C-4105-A169-CA4866C96BEB}" type="presOf" srcId="{9499943C-8244-49D6-8EC9-3252F6DDC62B}" destId="{9049A306-881B-47A7-B75C-8FFC1A7D7259}" srcOrd="0" destOrd="0" presId="urn:microsoft.com/office/officeart/2005/8/layout/hProcess4"/>
    <dgm:cxn modelId="{FF8E91B3-ECDA-4DA2-AEB8-F5810EE628B1}" type="presOf" srcId="{BE463046-D8DB-4255-B3FA-A9B81F656A88}" destId="{5AB6B124-D9AE-4DA0-926C-AAD643FECDC1}" srcOrd="0" destOrd="1" presId="urn:microsoft.com/office/officeart/2005/8/layout/hProcess4"/>
    <dgm:cxn modelId="{A163096A-7E3C-4901-A7DE-743CDE8D2543}" type="presOf" srcId="{0C594EB8-E3F4-48E3-94EB-E373390BAFC5}" destId="{B5C0C642-A0C0-4C8B-ADA0-5989F5E6ABAD}" srcOrd="0" destOrd="0" presId="urn:microsoft.com/office/officeart/2005/8/layout/hProcess4"/>
    <dgm:cxn modelId="{CA2BBEC4-72BD-4025-8B58-BDAA756BAA7D}" srcId="{DB0225CE-8DCF-4AAF-A6E4-EB6CA119389F}" destId="{77524312-7DF3-4269-8FD1-449AF93F91DE}" srcOrd="1" destOrd="0" parTransId="{B82C55EE-DD68-4375-9586-70192E5DD4FB}" sibTransId="{CEC9AFEE-5658-46F4-9B3A-26AAAF48A3A3}"/>
    <dgm:cxn modelId="{80CB651A-6C55-440F-8A99-F5177A73A4A8}" type="presOf" srcId="{6511D100-465E-4B3D-B6FD-AF6F5C3D3FE8}" destId="{F700E16C-1930-42EB-8230-62B09C78751B}" srcOrd="1" destOrd="1" presId="urn:microsoft.com/office/officeart/2005/8/layout/hProcess4"/>
    <dgm:cxn modelId="{283E471C-A8AB-4EE9-A876-2ED796116AED}" type="presOf" srcId="{01E6285B-4309-446E-9014-829DF361E73E}" destId="{DC9CEA5F-E786-44F5-8EF2-E536FF25FDC5}" srcOrd="0" destOrd="0" presId="urn:microsoft.com/office/officeart/2005/8/layout/hProcess4"/>
    <dgm:cxn modelId="{4579FE1D-6FD3-4955-9AE0-30E086B93BB4}" type="presOf" srcId="{6511D100-465E-4B3D-B6FD-AF6F5C3D3FE8}" destId="{C2DC4BE8-DE79-410A-9871-9BF1C2E045AD}" srcOrd="0" destOrd="1" presId="urn:microsoft.com/office/officeart/2005/8/layout/hProcess4"/>
    <dgm:cxn modelId="{9B49C10B-2C89-44AE-A1AD-099A960A28F3}" srcId="{0C594EB8-E3F4-48E3-94EB-E373390BAFC5}" destId="{629B9BB5-6E1D-433B-A6C6-C1A39E526BB6}" srcOrd="0" destOrd="0" parTransId="{0F956106-884A-497E-A1DC-9274FB2ECF2A}" sibTransId="{331823DB-AEB0-4DFD-90E5-9C55308D8B78}"/>
    <dgm:cxn modelId="{EE0CE7D0-C862-43B1-A18E-075BA0594CEE}" type="presOf" srcId="{8126348A-1239-47D6-BBC8-C94C83111BB9}" destId="{F700E16C-1930-42EB-8230-62B09C78751B}" srcOrd="1" destOrd="0" presId="urn:microsoft.com/office/officeart/2005/8/layout/hProcess4"/>
    <dgm:cxn modelId="{3B13EEBC-3BE8-4EBD-A416-8FF673506623}" type="presOf" srcId="{8126348A-1239-47D6-BBC8-C94C83111BB9}" destId="{C2DC4BE8-DE79-410A-9871-9BF1C2E045AD}" srcOrd="0" destOrd="0" presId="urn:microsoft.com/office/officeart/2005/8/layout/hProcess4"/>
    <dgm:cxn modelId="{600A7124-4F22-4E00-994F-3F069B674634}" type="presOf" srcId="{DE35D6A1-B2A2-46DB-BE37-22997830EE21}" destId="{E16699A3-7B22-4365-9A53-73A59A464B26}" srcOrd="0" destOrd="0" presId="urn:microsoft.com/office/officeart/2005/8/layout/hProcess4"/>
    <dgm:cxn modelId="{352DE0D1-A115-42FE-8A00-E0D29909325F}" srcId="{DB0225CE-8DCF-4AAF-A6E4-EB6CA119389F}" destId="{01E6285B-4309-446E-9014-829DF361E73E}" srcOrd="0" destOrd="0" parTransId="{3CBD5734-7FAE-4A0B-BE35-82AF32391F4F}" sibTransId="{4D307843-2446-4354-8411-DFF72A12E7F3}"/>
    <dgm:cxn modelId="{82B90348-CF96-43BC-B1CC-F3700AA0E1A5}" type="presOf" srcId="{629B9BB5-6E1D-433B-A6C6-C1A39E526BB6}" destId="{5AB6B124-D9AE-4DA0-926C-AAD643FECDC1}" srcOrd="0" destOrd="0" presId="urn:microsoft.com/office/officeart/2005/8/layout/hProcess4"/>
    <dgm:cxn modelId="{87271F99-8E4E-4987-83B4-B9E36E5C891D}" type="presOf" srcId="{DB0225CE-8DCF-4AAF-A6E4-EB6CA119389F}" destId="{12A0735F-2B98-4A17-9056-1E4438F65F5F}" srcOrd="0" destOrd="0" presId="urn:microsoft.com/office/officeart/2005/8/layout/hProcess4"/>
    <dgm:cxn modelId="{7BB34005-7846-4775-9A70-05A7276FDA8B}" srcId="{548BA337-F90B-48EE-AF42-C19457BB23F7}" destId="{6511D100-465E-4B3D-B6FD-AF6F5C3D3FE8}" srcOrd="1" destOrd="0" parTransId="{2A5F52ED-76ED-46C3-911F-E613064ED109}" sibTransId="{D1A3D45F-E46B-4F85-B7A5-16D025848242}"/>
    <dgm:cxn modelId="{91A52897-3E6C-4A8E-B788-9F6BB59ABF18}" type="presParOf" srcId="{4B38DDE6-88B1-4ED5-9541-2621DE1A5621}" destId="{E0953354-E379-4B16-B964-93B2987A0F17}" srcOrd="0" destOrd="0" presId="urn:microsoft.com/office/officeart/2005/8/layout/hProcess4"/>
    <dgm:cxn modelId="{76EDE94C-F45F-43C9-B1FF-97C20FBDA996}" type="presParOf" srcId="{4B38DDE6-88B1-4ED5-9541-2621DE1A5621}" destId="{AAB56C96-359C-43AD-9B29-23403B4EB5B6}" srcOrd="1" destOrd="0" presId="urn:microsoft.com/office/officeart/2005/8/layout/hProcess4"/>
    <dgm:cxn modelId="{7406AEF9-14C4-424E-97E2-32DA6677DB34}" type="presParOf" srcId="{4B38DDE6-88B1-4ED5-9541-2621DE1A5621}" destId="{649604DF-0C62-4DEE-9D1D-F61EBA4161C0}" srcOrd="2" destOrd="0" presId="urn:microsoft.com/office/officeart/2005/8/layout/hProcess4"/>
    <dgm:cxn modelId="{611B66E0-4A82-4AEB-887B-8054022680D1}" type="presParOf" srcId="{649604DF-0C62-4DEE-9D1D-F61EBA4161C0}" destId="{6C75D465-C506-4C00-A309-C412951C28CC}" srcOrd="0" destOrd="0" presId="urn:microsoft.com/office/officeart/2005/8/layout/hProcess4"/>
    <dgm:cxn modelId="{E1C085C2-F96B-49F5-B310-A21228B4164A}" type="presParOf" srcId="{6C75D465-C506-4C00-A309-C412951C28CC}" destId="{421B8FE6-4EDC-48B6-A011-C88BDE403EA2}" srcOrd="0" destOrd="0" presId="urn:microsoft.com/office/officeart/2005/8/layout/hProcess4"/>
    <dgm:cxn modelId="{3CCA482C-8FB3-4AB4-A093-8A9DA05CDC8A}" type="presParOf" srcId="{6C75D465-C506-4C00-A309-C412951C28CC}" destId="{C2DC4BE8-DE79-410A-9871-9BF1C2E045AD}" srcOrd="1" destOrd="0" presId="urn:microsoft.com/office/officeart/2005/8/layout/hProcess4"/>
    <dgm:cxn modelId="{1A88700E-F6E2-4EF7-82E5-04CC381A09F8}" type="presParOf" srcId="{6C75D465-C506-4C00-A309-C412951C28CC}" destId="{F700E16C-1930-42EB-8230-62B09C78751B}" srcOrd="2" destOrd="0" presId="urn:microsoft.com/office/officeart/2005/8/layout/hProcess4"/>
    <dgm:cxn modelId="{447E1070-9B2E-494D-9CCD-65D1D370170B}" type="presParOf" srcId="{6C75D465-C506-4C00-A309-C412951C28CC}" destId="{CFA06730-E5C6-4514-BF51-B0A6975A6BA6}" srcOrd="3" destOrd="0" presId="urn:microsoft.com/office/officeart/2005/8/layout/hProcess4"/>
    <dgm:cxn modelId="{13A727A3-1F0E-43A0-8B4A-8E154A6355C4}" type="presParOf" srcId="{6C75D465-C506-4C00-A309-C412951C28CC}" destId="{522AD10E-E145-4125-B063-3F1AE4046F2B}" srcOrd="4" destOrd="0" presId="urn:microsoft.com/office/officeart/2005/8/layout/hProcess4"/>
    <dgm:cxn modelId="{3E6C08E9-7745-4F47-9A5C-1C81C1EE310A}" type="presParOf" srcId="{649604DF-0C62-4DEE-9D1D-F61EBA4161C0}" destId="{E16699A3-7B22-4365-9A53-73A59A464B26}" srcOrd="1" destOrd="0" presId="urn:microsoft.com/office/officeart/2005/8/layout/hProcess4"/>
    <dgm:cxn modelId="{AD5926DA-74DA-4767-AE48-733B0719426B}" type="presParOf" srcId="{649604DF-0C62-4DEE-9D1D-F61EBA4161C0}" destId="{7B4FDA52-087F-4170-8B88-8E70C64EF5D2}" srcOrd="2" destOrd="0" presId="urn:microsoft.com/office/officeart/2005/8/layout/hProcess4"/>
    <dgm:cxn modelId="{200ED150-2018-4F35-9A5C-68A7234E0F8F}" type="presParOf" srcId="{7B4FDA52-087F-4170-8B88-8E70C64EF5D2}" destId="{9A63BB27-48FC-44C5-94C7-6150A230D686}" srcOrd="0" destOrd="0" presId="urn:microsoft.com/office/officeart/2005/8/layout/hProcess4"/>
    <dgm:cxn modelId="{A5E2C46D-3068-4A11-932B-016F09CAC978}" type="presParOf" srcId="{7B4FDA52-087F-4170-8B88-8E70C64EF5D2}" destId="{5AB6B124-D9AE-4DA0-926C-AAD643FECDC1}" srcOrd="1" destOrd="0" presId="urn:microsoft.com/office/officeart/2005/8/layout/hProcess4"/>
    <dgm:cxn modelId="{77340A22-60E3-4A3E-909B-BF66366EA1C3}" type="presParOf" srcId="{7B4FDA52-087F-4170-8B88-8E70C64EF5D2}" destId="{E63636C8-7277-463D-BB36-8ED9B85BC026}" srcOrd="2" destOrd="0" presId="urn:microsoft.com/office/officeart/2005/8/layout/hProcess4"/>
    <dgm:cxn modelId="{F207D1B9-3C22-41A5-AB4B-0D6B08D9EF77}" type="presParOf" srcId="{7B4FDA52-087F-4170-8B88-8E70C64EF5D2}" destId="{B5C0C642-A0C0-4C8B-ADA0-5989F5E6ABAD}" srcOrd="3" destOrd="0" presId="urn:microsoft.com/office/officeart/2005/8/layout/hProcess4"/>
    <dgm:cxn modelId="{601C706A-8E77-4B4A-BD0F-94C90B850B3E}" type="presParOf" srcId="{7B4FDA52-087F-4170-8B88-8E70C64EF5D2}" destId="{3E5271F3-7CDA-4EE3-9C77-86F562BCECD1}" srcOrd="4" destOrd="0" presId="urn:microsoft.com/office/officeart/2005/8/layout/hProcess4"/>
    <dgm:cxn modelId="{57EFED50-E321-439F-94F9-E4E9C6AD6EC9}" type="presParOf" srcId="{649604DF-0C62-4DEE-9D1D-F61EBA4161C0}" destId="{9049A306-881B-47A7-B75C-8FFC1A7D7259}" srcOrd="3" destOrd="0" presId="urn:microsoft.com/office/officeart/2005/8/layout/hProcess4"/>
    <dgm:cxn modelId="{B849DB29-372B-4CD2-B228-3F0E6C49A121}" type="presParOf" srcId="{649604DF-0C62-4DEE-9D1D-F61EBA4161C0}" destId="{265E43DA-67A2-483F-A5AD-EFE77E6119E3}" srcOrd="4" destOrd="0" presId="urn:microsoft.com/office/officeart/2005/8/layout/hProcess4"/>
    <dgm:cxn modelId="{0DD31381-AD13-4777-995C-CAC3EF28D120}" type="presParOf" srcId="{265E43DA-67A2-483F-A5AD-EFE77E6119E3}" destId="{2FE1FFE9-7FFB-45A0-9CA0-41BB822D1616}" srcOrd="0" destOrd="0" presId="urn:microsoft.com/office/officeart/2005/8/layout/hProcess4"/>
    <dgm:cxn modelId="{2DE312B2-0468-4CB1-B1A0-D8F66BCA7284}" type="presParOf" srcId="{265E43DA-67A2-483F-A5AD-EFE77E6119E3}" destId="{DC9CEA5F-E786-44F5-8EF2-E536FF25FDC5}" srcOrd="1" destOrd="0" presId="urn:microsoft.com/office/officeart/2005/8/layout/hProcess4"/>
    <dgm:cxn modelId="{7AB3988F-D72B-4844-8929-1920789451C7}" type="presParOf" srcId="{265E43DA-67A2-483F-A5AD-EFE77E6119E3}" destId="{C1C2B956-4903-4290-AC4E-AE1288FEE79E}" srcOrd="2" destOrd="0" presId="urn:microsoft.com/office/officeart/2005/8/layout/hProcess4"/>
    <dgm:cxn modelId="{DF773111-1795-4A51-9532-B071547658D7}" type="presParOf" srcId="{265E43DA-67A2-483F-A5AD-EFE77E6119E3}" destId="{12A0735F-2B98-4A17-9056-1E4438F65F5F}" srcOrd="3" destOrd="0" presId="urn:microsoft.com/office/officeart/2005/8/layout/hProcess4"/>
    <dgm:cxn modelId="{FEA0332A-FBDA-4B04-887E-DCAB66C49FAE}" type="presParOf" srcId="{265E43DA-67A2-483F-A5AD-EFE77E6119E3}" destId="{9F2FFD58-63E7-4117-B4B6-3A6A799FE3E0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1B5204-2B7C-4552-923E-538046856842}">
      <dsp:nvSpPr>
        <dsp:cNvPr id="0" name=""/>
        <dsp:cNvSpPr/>
      </dsp:nvSpPr>
      <dsp:spPr>
        <a:xfrm>
          <a:off x="2141047" y="39776"/>
          <a:ext cx="1909282" cy="1909282"/>
        </a:xfrm>
        <a:prstGeom prst="ellipse">
          <a:avLst/>
        </a:prstGeom>
        <a:gradFill rotWithShape="0">
          <a:gsLst>
            <a:gs pos="0">
              <a:schemeClr val="accent2">
                <a:alpha val="5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alpha val="5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300" kern="1200" dirty="0" smtClean="0"/>
            <a:t>Kalite denetimi</a:t>
          </a:r>
          <a:endParaRPr lang="en-US" sz="2300" kern="1200" dirty="0"/>
        </a:p>
      </dsp:txBody>
      <dsp:txXfrm>
        <a:off x="2395618" y="373901"/>
        <a:ext cx="1400140" cy="859176"/>
      </dsp:txXfrm>
    </dsp:sp>
    <dsp:sp modelId="{E7353BA2-1AA6-45B6-B2FD-74698EEED97B}">
      <dsp:nvSpPr>
        <dsp:cNvPr id="0" name=""/>
        <dsp:cNvSpPr/>
      </dsp:nvSpPr>
      <dsp:spPr>
        <a:xfrm>
          <a:off x="2829980" y="1233078"/>
          <a:ext cx="1909282" cy="1909282"/>
        </a:xfrm>
        <a:prstGeom prst="ellipse">
          <a:avLst/>
        </a:prstGeom>
        <a:gradFill rotWithShape="0">
          <a:gsLst>
            <a:gs pos="0">
              <a:schemeClr val="accent2">
                <a:alpha val="50000"/>
                <a:hueOff val="-162720"/>
                <a:satOff val="-5398"/>
                <a:lumOff val="7256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alpha val="50000"/>
                <a:hueOff val="-162720"/>
                <a:satOff val="-5398"/>
                <a:lumOff val="7256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300" kern="1200" dirty="0" smtClean="0"/>
            <a:t>Maliyet denetimi</a:t>
          </a:r>
          <a:endParaRPr lang="en-US" sz="2300" kern="1200" dirty="0"/>
        </a:p>
      </dsp:txBody>
      <dsp:txXfrm>
        <a:off x="3413902" y="1726309"/>
        <a:ext cx="1145569" cy="1050105"/>
      </dsp:txXfrm>
    </dsp:sp>
    <dsp:sp modelId="{4E2ADB31-42BA-4D39-A131-97598641512B}">
      <dsp:nvSpPr>
        <dsp:cNvPr id="0" name=""/>
        <dsp:cNvSpPr/>
      </dsp:nvSpPr>
      <dsp:spPr>
        <a:xfrm>
          <a:off x="1452115" y="1233078"/>
          <a:ext cx="1909282" cy="1909282"/>
        </a:xfrm>
        <a:prstGeom prst="ellipse">
          <a:avLst/>
        </a:prstGeom>
        <a:gradFill rotWithShape="0">
          <a:gsLst>
            <a:gs pos="0">
              <a:schemeClr val="accent2">
                <a:alpha val="50000"/>
                <a:hueOff val="-325441"/>
                <a:satOff val="-10796"/>
                <a:lumOff val="14512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alpha val="50000"/>
                <a:hueOff val="-325441"/>
                <a:satOff val="-10796"/>
                <a:lumOff val="14512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300" kern="1200" dirty="0" smtClean="0"/>
            <a:t>Yönetsel denetim</a:t>
          </a:r>
          <a:endParaRPr lang="en-US" sz="2300" kern="1200" dirty="0"/>
        </a:p>
      </dsp:txBody>
      <dsp:txXfrm>
        <a:off x="1631905" y="1726309"/>
        <a:ext cx="1145569" cy="105010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CD72442-65B5-4A1C-96D0-4ADD529DA93C}">
      <dsp:nvSpPr>
        <dsp:cNvPr id="0" name=""/>
        <dsp:cNvSpPr/>
      </dsp:nvSpPr>
      <dsp:spPr>
        <a:xfrm>
          <a:off x="0" y="0"/>
          <a:ext cx="6099175" cy="3086099"/>
        </a:xfrm>
        <a:prstGeom prst="rightArrow">
          <a:avLst/>
        </a:prstGeom>
        <a:solidFill>
          <a:schemeClr val="accent2">
            <a:tint val="5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A6B3DAF-C90E-4BDE-9851-0C9436E74EFD}">
      <dsp:nvSpPr>
        <dsp:cNvPr id="0" name=""/>
        <dsp:cNvSpPr/>
      </dsp:nvSpPr>
      <dsp:spPr>
        <a:xfrm>
          <a:off x="87" y="925830"/>
          <a:ext cx="3500158" cy="1234440"/>
        </a:xfrm>
        <a:prstGeom prst="roundRect">
          <a:avLst/>
        </a:prstGeom>
        <a:solidFill>
          <a:schemeClr val="accent2">
            <a:shade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dirty="0" smtClean="0"/>
            <a:t>Kullanım incelemesi</a:t>
          </a:r>
          <a:endParaRPr lang="en-US" sz="3200" kern="1200" dirty="0"/>
        </a:p>
      </dsp:txBody>
      <dsp:txXfrm>
        <a:off x="60347" y="986090"/>
        <a:ext cx="3379638" cy="1113920"/>
      </dsp:txXfrm>
    </dsp:sp>
    <dsp:sp modelId="{DEB7A928-7E9F-49A6-AF7A-EF2B1F375C10}">
      <dsp:nvSpPr>
        <dsp:cNvPr id="0" name=""/>
        <dsp:cNvSpPr/>
      </dsp:nvSpPr>
      <dsp:spPr>
        <a:xfrm>
          <a:off x="3675253" y="925830"/>
          <a:ext cx="3500158" cy="1234440"/>
        </a:xfrm>
        <a:prstGeom prst="roundRect">
          <a:avLst/>
        </a:prstGeom>
        <a:solidFill>
          <a:schemeClr val="accent2">
            <a:shade val="50000"/>
            <a:hueOff val="488418"/>
            <a:satOff val="-59589"/>
            <a:lumOff val="5930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dirty="0" smtClean="0">
              <a:solidFill>
                <a:schemeClr val="tx2">
                  <a:lumMod val="75000"/>
                </a:schemeClr>
              </a:solidFill>
            </a:rPr>
            <a:t>Kullanım yönetimi stratejisi</a:t>
          </a:r>
          <a:endParaRPr lang="en-US" sz="3200" kern="1200" dirty="0">
            <a:solidFill>
              <a:schemeClr val="tx2">
                <a:lumMod val="75000"/>
              </a:schemeClr>
            </a:solidFill>
          </a:endParaRPr>
        </a:p>
      </dsp:txBody>
      <dsp:txXfrm>
        <a:off x="3735513" y="986090"/>
        <a:ext cx="3379638" cy="111392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DC4BE8-DE79-410A-9871-9BF1C2E045AD}">
      <dsp:nvSpPr>
        <dsp:cNvPr id="0" name=""/>
        <dsp:cNvSpPr/>
      </dsp:nvSpPr>
      <dsp:spPr>
        <a:xfrm>
          <a:off x="106" y="1330940"/>
          <a:ext cx="1699969" cy="14021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400" kern="1200" dirty="0" smtClean="0"/>
            <a:t>Tıbbi denetim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400" kern="1200" dirty="0" smtClean="0"/>
            <a:t>Hekim profili</a:t>
          </a:r>
          <a:endParaRPr lang="en-US" sz="1400" kern="1200" dirty="0"/>
        </a:p>
      </dsp:txBody>
      <dsp:txXfrm>
        <a:off x="32373" y="1363207"/>
        <a:ext cx="1635435" cy="1037131"/>
      </dsp:txXfrm>
    </dsp:sp>
    <dsp:sp modelId="{E16699A3-7B22-4365-9A53-73A59A464B26}">
      <dsp:nvSpPr>
        <dsp:cNvPr id="0" name=""/>
        <dsp:cNvSpPr/>
      </dsp:nvSpPr>
      <dsp:spPr>
        <a:xfrm flipH="1" flipV="1">
          <a:off x="1243330" y="4024299"/>
          <a:ext cx="1090292" cy="79401"/>
        </a:xfrm>
        <a:prstGeom prst="circularArrow">
          <a:avLst>
            <a:gd name="adj1" fmla="val 2550"/>
            <a:gd name="adj2" fmla="val 309429"/>
            <a:gd name="adj3" fmla="val 2084940"/>
            <a:gd name="adj4" fmla="val 9024489"/>
            <a:gd name="adj5" fmla="val 2975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FA06730-E5C6-4514-BF51-B0A6975A6BA6}">
      <dsp:nvSpPr>
        <dsp:cNvPr id="0" name=""/>
        <dsp:cNvSpPr/>
      </dsp:nvSpPr>
      <dsp:spPr>
        <a:xfrm>
          <a:off x="377877" y="2432605"/>
          <a:ext cx="1511084" cy="6009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900" kern="1200" dirty="0" smtClean="0"/>
            <a:t>Geçmişe dönük</a:t>
          </a:r>
          <a:endParaRPr lang="en-US" sz="1900" kern="1200" dirty="0"/>
        </a:p>
      </dsp:txBody>
      <dsp:txXfrm>
        <a:off x="395477" y="2450205"/>
        <a:ext cx="1475884" cy="565708"/>
      </dsp:txXfrm>
    </dsp:sp>
    <dsp:sp modelId="{5AB6B124-D9AE-4DA0-926C-AAD643FECDC1}">
      <dsp:nvSpPr>
        <dsp:cNvPr id="0" name=""/>
        <dsp:cNvSpPr/>
      </dsp:nvSpPr>
      <dsp:spPr>
        <a:xfrm>
          <a:off x="2103572" y="1330940"/>
          <a:ext cx="1699969" cy="14021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400" kern="1200" dirty="0" smtClean="0"/>
            <a:t>Yatış dönemi inceleme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400" kern="1200" dirty="0" smtClean="0"/>
            <a:t>Uygunluk değerlendirme protokolü</a:t>
          </a:r>
          <a:endParaRPr lang="en-US" sz="1400" kern="1200" dirty="0"/>
        </a:p>
      </dsp:txBody>
      <dsp:txXfrm>
        <a:off x="2135839" y="1663661"/>
        <a:ext cx="1635435" cy="1037131"/>
      </dsp:txXfrm>
    </dsp:sp>
    <dsp:sp modelId="{9049A306-881B-47A7-B75C-8FFC1A7D7259}">
      <dsp:nvSpPr>
        <dsp:cNvPr id="0" name=""/>
        <dsp:cNvSpPr/>
      </dsp:nvSpPr>
      <dsp:spPr>
        <a:xfrm rot="10800000">
          <a:off x="3190883" y="3952860"/>
          <a:ext cx="1984448" cy="222278"/>
        </a:xfrm>
        <a:prstGeom prst="leftCircularArrow">
          <a:avLst>
            <a:gd name="adj1" fmla="val 2271"/>
            <a:gd name="adj2" fmla="val 273786"/>
            <a:gd name="adj3" fmla="val 19550703"/>
            <a:gd name="adj4" fmla="val 12575511"/>
            <a:gd name="adj5" fmla="val 265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5C0C642-A0C0-4C8B-ADA0-5989F5E6ABAD}">
      <dsp:nvSpPr>
        <dsp:cNvPr id="0" name=""/>
        <dsp:cNvSpPr/>
      </dsp:nvSpPr>
      <dsp:spPr>
        <a:xfrm>
          <a:off x="2481343" y="1030485"/>
          <a:ext cx="1511084" cy="6009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900" kern="1200" dirty="0" smtClean="0"/>
            <a:t>Hali hazır</a:t>
          </a:r>
          <a:endParaRPr lang="en-US" sz="1900" kern="1200" dirty="0"/>
        </a:p>
      </dsp:txBody>
      <dsp:txXfrm>
        <a:off x="2498943" y="1048085"/>
        <a:ext cx="1475884" cy="565708"/>
      </dsp:txXfrm>
    </dsp:sp>
    <dsp:sp modelId="{DC9CEA5F-E786-44F5-8EF2-E536FF25FDC5}">
      <dsp:nvSpPr>
        <dsp:cNvPr id="0" name=""/>
        <dsp:cNvSpPr/>
      </dsp:nvSpPr>
      <dsp:spPr>
        <a:xfrm>
          <a:off x="4207037" y="1330940"/>
          <a:ext cx="1699969" cy="14021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400" kern="1200" dirty="0" smtClean="0"/>
            <a:t>Yatış uygunluğunu değerlendirme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400" kern="1200" dirty="0" smtClean="0"/>
            <a:t>Hasta başka bir kurumda tedavi edilebilir mi ?</a:t>
          </a:r>
          <a:endParaRPr lang="en-US" sz="1400" kern="1200" dirty="0"/>
        </a:p>
      </dsp:txBody>
      <dsp:txXfrm>
        <a:off x="4239304" y="1363207"/>
        <a:ext cx="1635435" cy="1037131"/>
      </dsp:txXfrm>
    </dsp:sp>
    <dsp:sp modelId="{12A0735F-2B98-4A17-9056-1E4438F65F5F}">
      <dsp:nvSpPr>
        <dsp:cNvPr id="0" name=""/>
        <dsp:cNvSpPr/>
      </dsp:nvSpPr>
      <dsp:spPr>
        <a:xfrm>
          <a:off x="4584809" y="2432605"/>
          <a:ext cx="1511084" cy="6009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900" kern="1200" dirty="0" smtClean="0"/>
            <a:t>Geleceğe dönük</a:t>
          </a:r>
          <a:endParaRPr lang="en-US" sz="1900" kern="1200" dirty="0"/>
        </a:p>
      </dsp:txBody>
      <dsp:txXfrm>
        <a:off x="4602409" y="2450205"/>
        <a:ext cx="1475884" cy="5657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0256575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Google Shape;140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TITLE_1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4113600" y="2878750"/>
            <a:ext cx="45057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4113600" y="3983050"/>
            <a:ext cx="4505700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sz="1800" b="1">
                <a:solidFill>
                  <a:schemeClr val="accent6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sz="1800" b="1">
                <a:solidFill>
                  <a:schemeClr val="accent6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sz="1800" b="1">
                <a:solidFill>
                  <a:schemeClr val="accent6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3"/>
          <p:cNvSpPr/>
          <p:nvPr/>
        </p:nvSpPr>
        <p:spPr>
          <a:xfrm>
            <a:off x="0" y="4288499"/>
            <a:ext cx="3474300" cy="24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" name="Google Shape;19;p3"/>
          <p:cNvSpPr/>
          <p:nvPr/>
        </p:nvSpPr>
        <p:spPr>
          <a:xfrm>
            <a:off x="0" y="0"/>
            <a:ext cx="3474300" cy="530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114454"/>
              </a:solidFill>
            </a:endParaRPr>
          </a:p>
        </p:txBody>
      </p:sp>
      <p:sp>
        <p:nvSpPr>
          <p:cNvPr id="20" name="Google Shape;20;p3"/>
          <p:cNvSpPr/>
          <p:nvPr/>
        </p:nvSpPr>
        <p:spPr>
          <a:xfrm>
            <a:off x="0" y="500626"/>
            <a:ext cx="3474300" cy="3824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" name="Google Shape;21;p3"/>
          <p:cNvSpPr/>
          <p:nvPr/>
        </p:nvSpPr>
        <p:spPr>
          <a:xfrm>
            <a:off x="0" y="4493604"/>
            <a:ext cx="3474300" cy="1182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" name="Google Shape;22;p3"/>
          <p:cNvSpPr/>
          <p:nvPr/>
        </p:nvSpPr>
        <p:spPr>
          <a:xfrm>
            <a:off x="0" y="4584075"/>
            <a:ext cx="3474300" cy="5595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sldNum" idx="12"/>
          </p:nvPr>
        </p:nvSpPr>
        <p:spPr>
          <a:xfrm>
            <a:off x="-51050" y="4819400"/>
            <a:ext cx="349200" cy="32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8"/>
          <p:cNvSpPr/>
          <p:nvPr/>
        </p:nvSpPr>
        <p:spPr>
          <a:xfrm>
            <a:off x="0" y="0"/>
            <a:ext cx="247200" cy="530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114454"/>
              </a:solidFill>
            </a:endParaRPr>
          </a:p>
        </p:txBody>
      </p:sp>
      <p:sp>
        <p:nvSpPr>
          <p:cNvPr id="67" name="Google Shape;67;p8"/>
          <p:cNvSpPr/>
          <p:nvPr/>
        </p:nvSpPr>
        <p:spPr>
          <a:xfrm>
            <a:off x="0" y="500625"/>
            <a:ext cx="4572000" cy="1058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68;p8"/>
          <p:cNvSpPr/>
          <p:nvPr/>
        </p:nvSpPr>
        <p:spPr>
          <a:xfrm>
            <a:off x="0" y="1553406"/>
            <a:ext cx="247200" cy="15327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69;p8"/>
          <p:cNvSpPr/>
          <p:nvPr/>
        </p:nvSpPr>
        <p:spPr>
          <a:xfrm>
            <a:off x="0" y="3086100"/>
            <a:ext cx="247200" cy="6054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70;p8"/>
          <p:cNvSpPr/>
          <p:nvPr/>
        </p:nvSpPr>
        <p:spPr>
          <a:xfrm>
            <a:off x="0" y="3691500"/>
            <a:ext cx="247200" cy="1452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71" name="Google Shape;71;p8"/>
          <p:cNvCxnSpPr/>
          <p:nvPr/>
        </p:nvCxnSpPr>
        <p:spPr>
          <a:xfrm>
            <a:off x="1037450" y="809725"/>
            <a:ext cx="0" cy="470700"/>
          </a:xfrm>
          <a:prstGeom prst="straightConnector1">
            <a:avLst/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72" name="Google Shape;72;p8"/>
          <p:cNvSpPr txBox="1">
            <a:spLocks noGrp="1"/>
          </p:cNvSpPr>
          <p:nvPr>
            <p:ph type="title"/>
          </p:nvPr>
        </p:nvSpPr>
        <p:spPr>
          <a:xfrm>
            <a:off x="1146025" y="530725"/>
            <a:ext cx="3208800" cy="102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8"/>
          <p:cNvSpPr txBox="1">
            <a:spLocks noGrp="1"/>
          </p:cNvSpPr>
          <p:nvPr>
            <p:ph type="sldNum" idx="12"/>
          </p:nvPr>
        </p:nvSpPr>
        <p:spPr>
          <a:xfrm>
            <a:off x="-51050" y="4819400"/>
            <a:ext cx="349200" cy="32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" y="1828800"/>
            <a:ext cx="9009063" cy="789385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>
                  <a:latin typeface="Tahoma" charset="0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>
                  <a:latin typeface="Tahoma" charset="0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>
                  <a:latin typeface="Tahoma" charset="0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>
                  <a:latin typeface="Tahoma" charset="0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>
                <a:latin typeface="Tahoma" charset="0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>
                <a:latin typeface="Tahoma" charset="0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>
                <a:latin typeface="Tahoma" charset="0"/>
              </a:endParaRPr>
            </a:p>
          </p:txBody>
        </p:sp>
      </p:grpSp>
      <p:sp>
        <p:nvSpPr>
          <p:cNvPr id="123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371600"/>
            <a:ext cx="77724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123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4686300"/>
            <a:ext cx="1905000" cy="3429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468630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4686300"/>
            <a:ext cx="1905000" cy="3429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58CF3DEA-5C23-4532-918C-B07089C61B2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7423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4686300"/>
            <a:ext cx="21336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4686300"/>
            <a:ext cx="28956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5B77EC-40DA-4F43-B3BF-3C2DF58132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126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370013" y="1370410"/>
            <a:ext cx="3579812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102225" y="1370410"/>
            <a:ext cx="35814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4686300"/>
            <a:ext cx="21336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4686300"/>
            <a:ext cx="28956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90778E-4AC5-451B-BF71-3666F2EC38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4670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727825" y="4806554"/>
            <a:ext cx="1919288" cy="27384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379913" y="4806554"/>
            <a:ext cx="2351087" cy="27384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1F61DC-26AB-4DA5-BE0F-22F65C86923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64376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Başlık ve Diyagram veya Kuruluş Grafiğ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08360"/>
            <a:ext cx="8229600" cy="854869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SmartArt Yer Tutucusu"/>
          <p:cNvSpPr>
            <a:spLocks noGrp="1"/>
          </p:cNvSpPr>
          <p:nvPr>
            <p:ph type="dgm" idx="1"/>
          </p:nvPr>
        </p:nvSpPr>
        <p:spPr>
          <a:xfrm>
            <a:off x="457200" y="1200150"/>
            <a:ext cx="8229600" cy="3398044"/>
          </a:xfrm>
        </p:spPr>
        <p:txBody>
          <a:bodyPr/>
          <a:lstStyle/>
          <a:p>
            <a:pPr lvl="0"/>
            <a:endParaRPr lang="tr-TR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4686300"/>
            <a:ext cx="21336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4686300"/>
            <a:ext cx="28956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223C09-1EAC-498C-8C25-604680BF3E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233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1146025" y="530725"/>
            <a:ext cx="3208800" cy="102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1146025" y="1767275"/>
            <a:ext cx="7540800" cy="31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41910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Nixie One"/>
              <a:buChar char="▪"/>
              <a:defRPr sz="30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ixie One"/>
              <a:buChar char="▫"/>
              <a:defRPr sz="24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ixie One"/>
              <a:buChar char="■"/>
              <a:defRPr sz="24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●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○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■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●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○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■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-51050" y="4819400"/>
            <a:ext cx="349200" cy="3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62" r:id="rId3"/>
    <p:sldLayoutId id="2147483663" r:id="rId4"/>
    <p:sldLayoutId id="2147483665" r:id="rId5"/>
    <p:sldLayoutId id="2147483666" r:id="rId6"/>
    <p:sldLayoutId id="2147483667" r:id="rId7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4113600" y="1995686"/>
            <a:ext cx="4505700" cy="2042864"/>
          </a:xfrm>
        </p:spPr>
        <p:txBody>
          <a:bodyPr/>
          <a:lstStyle/>
          <a:p>
            <a:r>
              <a:rPr lang="tr-TR" sz="4400" dirty="0" smtClean="0"/>
              <a:t>Kullanım </a:t>
            </a:r>
            <a:r>
              <a:rPr lang="tr-TR" sz="4400" dirty="0" smtClean="0"/>
              <a:t>Yönetimi</a:t>
            </a:r>
            <a:endParaRPr lang="tr-TR" sz="4400" dirty="0"/>
          </a:p>
        </p:txBody>
      </p:sp>
      <p:sp>
        <p:nvSpPr>
          <p:cNvPr id="143" name="Google Shape;143;p16"/>
          <p:cNvSpPr txBox="1">
            <a:spLocks noGrp="1"/>
          </p:cNvSpPr>
          <p:nvPr>
            <p:ph type="subTitle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dirty="0" smtClean="0"/>
              <a:t>Prof.Dr. ŞAHİN KAVUNCUBAŞI</a:t>
            </a:r>
            <a:endParaRPr dirty="0"/>
          </a:p>
        </p:txBody>
      </p:sp>
      <p:sp>
        <p:nvSpPr>
          <p:cNvPr id="145" name="Google Shape;145;p16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</a:t>
            </a:fld>
            <a:endParaRPr/>
          </a:p>
        </p:txBody>
      </p:sp>
      <p:sp>
        <p:nvSpPr>
          <p:cNvPr id="144" name="Google Shape;144;p16"/>
          <p:cNvSpPr txBox="1"/>
          <p:nvPr/>
        </p:nvSpPr>
        <p:spPr>
          <a:xfrm>
            <a:off x="9903" y="503350"/>
            <a:ext cx="3471300" cy="381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0000" dirty="0" smtClean="0">
                <a:solidFill>
                  <a:schemeClr val="accent2"/>
                </a:solidFill>
                <a:latin typeface="Roboto Slab"/>
                <a:ea typeface="Roboto Slab"/>
                <a:cs typeface="Roboto Slab"/>
                <a:sym typeface="Roboto Slab"/>
              </a:rPr>
              <a:t>26</a:t>
            </a:r>
            <a:endParaRPr sz="20000" dirty="0">
              <a:solidFill>
                <a:schemeClr val="accent2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146024" y="530725"/>
            <a:ext cx="3497983" cy="1028700"/>
          </a:xfrm>
        </p:spPr>
        <p:txBody>
          <a:bodyPr/>
          <a:lstStyle/>
          <a:p>
            <a:pPr>
              <a:defRPr/>
            </a:pPr>
            <a:r>
              <a:rPr lang="tr-TR" sz="2400" b="1" dirty="0" smtClean="0">
                <a:solidFill>
                  <a:schemeClr val="bg1"/>
                </a:solidFill>
                <a:latin typeface="Roboto Slab" charset="0"/>
                <a:ea typeface="Roboto Slab" charset="0"/>
                <a:cs typeface="+mn-cs"/>
              </a:rPr>
              <a:t>Niçin kullanım yönetimi</a:t>
            </a:r>
            <a:endParaRPr lang="en-US" sz="2400" dirty="0">
              <a:solidFill>
                <a:schemeClr val="bg1"/>
              </a:solidFill>
              <a:latin typeface="Roboto Slab" charset="0"/>
              <a:ea typeface="Roboto Slab" charset="0"/>
            </a:endParaRPr>
          </a:p>
        </p:txBody>
      </p:sp>
      <p:graphicFrame>
        <p:nvGraphicFramePr>
          <p:cNvPr id="7" name="6 İçerik Yer Tutucusu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741685166"/>
              </p:ext>
            </p:extLst>
          </p:nvPr>
        </p:nvGraphicFramePr>
        <p:xfrm>
          <a:off x="827584" y="1635647"/>
          <a:ext cx="7920880" cy="3397473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823179"/>
                <a:gridCol w="5097701"/>
              </a:tblGrid>
              <a:tr h="25026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200" dirty="0"/>
                        <a:t>Araştırmacılar</a:t>
                      </a:r>
                      <a:endParaRPr lang="en-US" sz="9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/>
                        <a:t>Temel Bulgular</a:t>
                      </a:r>
                      <a:endParaRPr lang="en-US" sz="9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55538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200" dirty="0"/>
                        <a:t>Van </a:t>
                      </a:r>
                      <a:r>
                        <a:rPr lang="tr-TR" sz="1200" dirty="0" err="1"/>
                        <a:t>Dyke</a:t>
                      </a:r>
                      <a:r>
                        <a:rPr lang="tr-TR" sz="1200" dirty="0"/>
                        <a:t> (1963)</a:t>
                      </a:r>
                      <a:endParaRPr lang="en-US" sz="9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 dirty="0"/>
                        <a:t>Genel hastanelerde uzun süre yatan hastaların % 40’ının hastane bakımına gereksinimi bulunmamaktadır. </a:t>
                      </a:r>
                      <a:endParaRPr lang="en-US" sz="9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74051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200"/>
                        <a:t>Sheaffer (1967)</a:t>
                      </a:r>
                      <a:endParaRPr lang="en-US" sz="9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 dirty="0"/>
                        <a:t>New York belediye hastanelerinin % 22’sinde, özel hastanelerin % 1’inde  </a:t>
                      </a:r>
                      <a:r>
                        <a:rPr lang="tr-TR" sz="1200" dirty="0" err="1"/>
                        <a:t>laboratuvar</a:t>
                      </a:r>
                      <a:r>
                        <a:rPr lang="tr-TR" sz="1200" dirty="0"/>
                        <a:t> tetkikleri tam ve doğru biçimde gerçekleştirilmemektedir.</a:t>
                      </a:r>
                      <a:endParaRPr lang="en-US" sz="9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55538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/>
                        <a:t>Erlich (1962), Morehead (1964)</a:t>
                      </a:r>
                      <a:endParaRPr lang="en-US" sz="9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 dirty="0"/>
                        <a:t>Bir sendikaya bağlı işçilerin ailelerinden hastaneye yatırılarak tedavi görenlerin % 40’ı yetersiz hizmet almaktadır.</a:t>
                      </a:r>
                      <a:endParaRPr lang="en-US" sz="9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92564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200"/>
                        <a:t>Huntly (1962)</a:t>
                      </a:r>
                      <a:endParaRPr lang="en-US" sz="9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 dirty="0"/>
                        <a:t>Bir eğitim hastanesinin polikliniklerinden yararlanan hastaların % 15’inde gerekli rutin tetkikler yapılmamakta, hastaların % 22’sinin hastalığına da doğru tanı konulamamaktadır. </a:t>
                      </a:r>
                      <a:endParaRPr lang="en-US" sz="9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7026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r-TR" sz="1200"/>
                        <a:t>Cluff (1967)</a:t>
                      </a:r>
                      <a:endParaRPr lang="en-US" sz="9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 dirty="0"/>
                        <a:t>Yatan hastaların % 5’inde antibiyotik zehirlenmesi ortaya çıkmaktadır.</a:t>
                      </a:r>
                      <a:endParaRPr lang="en-US" sz="9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58086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sz="2400" b="1" dirty="0" smtClean="0">
                <a:solidFill>
                  <a:schemeClr val="bg1"/>
                </a:solidFill>
                <a:latin typeface="Roboto Slab" charset="0"/>
                <a:ea typeface="Roboto Slab" charset="0"/>
                <a:cs typeface="+mn-cs"/>
              </a:rPr>
              <a:t>Tanım</a:t>
            </a:r>
            <a:endParaRPr lang="en-US" sz="2400" dirty="0">
              <a:solidFill>
                <a:schemeClr val="bg1"/>
              </a:solidFill>
              <a:latin typeface="Roboto Slab" charset="0"/>
              <a:ea typeface="Roboto Slab" charset="0"/>
            </a:endParaRPr>
          </a:p>
        </p:txBody>
      </p:sp>
      <p:sp>
        <p:nvSpPr>
          <p:cNvPr id="5123" name="5 Dikdörtgen"/>
          <p:cNvSpPr>
            <a:spLocks noChangeArrowheads="1"/>
          </p:cNvSpPr>
          <p:nvPr/>
        </p:nvSpPr>
        <p:spPr bwMode="auto">
          <a:xfrm>
            <a:off x="539552" y="2139702"/>
            <a:ext cx="828092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§"/>
            </a:pPr>
            <a:r>
              <a:rPr lang="tr-TR" sz="28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Kullanım yönetimi; sağlık hizmetlerinin verimli ve etkili biçimde sunulması için gerçekleştirilen faaliyetler bütünüdür</a:t>
            </a:r>
            <a:endParaRPr lang="en-US" sz="2800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10135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000" dirty="0" smtClean="0"/>
              <a:t>Kullanım yönetiminin bileşenleri</a:t>
            </a:r>
            <a:endParaRPr lang="en-US" sz="2000" dirty="0" smtClean="0"/>
          </a:p>
        </p:txBody>
      </p:sp>
      <p:graphicFrame>
        <p:nvGraphicFramePr>
          <p:cNvPr id="5" name="4 Diyagram"/>
          <p:cNvGraphicFramePr/>
          <p:nvPr>
            <p:extLst>
              <p:ext uri="{D42A27DB-BD31-4B8C-83A1-F6EECF244321}">
                <p14:modId xmlns:p14="http://schemas.microsoft.com/office/powerpoint/2010/main" val="1325487000"/>
              </p:ext>
            </p:extLst>
          </p:nvPr>
        </p:nvGraphicFramePr>
        <p:xfrm>
          <a:off x="1547664" y="1779662"/>
          <a:ext cx="6191378" cy="31821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967233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sz="2400" b="1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Kullanım yönetimi süreci</a:t>
            </a:r>
            <a:endParaRPr lang="en-US" sz="2400" dirty="0">
              <a:solidFill>
                <a:schemeClr val="bg1"/>
              </a:solidFill>
            </a:endParaRP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899640784"/>
              </p:ext>
            </p:extLst>
          </p:nvPr>
        </p:nvGraphicFramePr>
        <p:xfrm>
          <a:off x="1043608" y="1851670"/>
          <a:ext cx="7175500" cy="30861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205218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sz="2400" b="1" dirty="0" smtClean="0">
                <a:solidFill>
                  <a:schemeClr val="bg1"/>
                </a:solidFill>
              </a:rPr>
              <a:t>Kullanım incelemesi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8195" name="6 Dikdörtgen"/>
          <p:cNvSpPr>
            <a:spLocks noChangeArrowheads="1"/>
          </p:cNvSpPr>
          <p:nvPr/>
        </p:nvSpPr>
        <p:spPr bwMode="auto">
          <a:xfrm>
            <a:off x="323528" y="1507254"/>
            <a:ext cx="8568952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tr-TR" sz="18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Kullanım incelemesi, önceden belirlenen kriterler ve/veya uzman görüşü yardımıyla, hastaya ait tıbbi kayıtların incelenmesi </a:t>
            </a:r>
            <a:r>
              <a:rPr lang="tr-TR" sz="18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işlemidir.</a:t>
            </a:r>
          </a:p>
          <a:p>
            <a:endParaRPr lang="tr-TR" sz="1800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 eaLnBrk="0" hangingPunct="0">
              <a:tabLst>
                <a:tab pos="238125" algn="l"/>
              </a:tabLst>
            </a:pPr>
            <a:r>
              <a:rPr lang="tr-TR" sz="18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SORULAR</a:t>
            </a:r>
            <a:endParaRPr lang="tr-TR" sz="1800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lvl="0" indent="-285750" algn="just" eaLnBrk="0" hangingPunct="0">
              <a:buFont typeface="Wingdings" pitchFamily="2" charset="2"/>
              <a:buChar char="§"/>
              <a:tabLst>
                <a:tab pos="238125" algn="l"/>
              </a:tabLst>
            </a:pPr>
            <a:r>
              <a:rPr lang="tr-TR" sz="18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Verilen hizmet nedir? Bu hizmet hastanın tıbbi gereksinmelerini karşılamış mıdır? </a:t>
            </a:r>
            <a:endParaRPr lang="en-US" sz="1800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lvl="0" indent="-285750" algn="just" eaLnBrk="0" hangingPunct="0">
              <a:buFont typeface="Wingdings" pitchFamily="2" charset="2"/>
              <a:buChar char="§"/>
              <a:tabLst>
                <a:tab pos="238125" algn="l"/>
              </a:tabLst>
            </a:pPr>
            <a:r>
              <a:rPr lang="tr-TR" sz="18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Hizmet ne zaman verilmiştir? Hasta ameliyat öncesinde kaç gün hastanede kalmıştır, bu süre gerekli midir?</a:t>
            </a:r>
            <a:endParaRPr lang="en-US" sz="1800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lvl="0" indent="-285750" algn="just" eaLnBrk="0" hangingPunct="0">
              <a:buFont typeface="Wingdings" pitchFamily="2" charset="2"/>
              <a:buChar char="§"/>
              <a:tabLst>
                <a:tab pos="238125" algn="l"/>
              </a:tabLst>
            </a:pPr>
            <a:r>
              <a:rPr lang="tr-TR" sz="18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Hizmet süresi ve miktarı uygun mudur? Hastanede yatış süresi uygun mudur? Laboratuvar testleri uygun mudur?</a:t>
            </a:r>
            <a:endParaRPr lang="en-US" sz="1800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lvl="0" indent="-285750" algn="just" eaLnBrk="0" hangingPunct="0">
              <a:buFont typeface="Wingdings" pitchFamily="2" charset="2"/>
              <a:buChar char="§"/>
              <a:tabLst>
                <a:tab pos="238125" algn="l"/>
              </a:tabLst>
            </a:pPr>
            <a:r>
              <a:rPr lang="tr-TR" sz="18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Hizmet nerede verilmiştir? Hastanın hastane düzeyinde bir hizmete gereksinimi bulunmakta mıdır? Başka bir sağlık kurumunda tedavi edilebilir mi?</a:t>
            </a:r>
          </a:p>
          <a:p>
            <a:pPr marL="457200" indent="-457200">
              <a:buFont typeface="Wingdings" pitchFamily="2" charset="2"/>
              <a:buChar char="§"/>
            </a:pPr>
            <a:endParaRPr lang="en-US" sz="1800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98514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400" dirty="0" smtClean="0"/>
              <a:t>Hizmetin uygunluğu</a:t>
            </a:r>
            <a:endParaRPr lang="en-US" sz="2400" dirty="0" smtClean="0"/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642938" y="1779662"/>
            <a:ext cx="7715250" cy="3046988"/>
          </a:xfrm>
          <a:prstGeom prst="rect">
            <a:avLst/>
          </a:prstGeom>
          <a:noFill/>
          <a:ln w="9525" cap="flat" cmpd="sng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anchor="ctr">
            <a:spAutoFit/>
          </a:bodyPr>
          <a:lstStyle/>
          <a:p>
            <a:pPr marL="457200" indent="-457200">
              <a:buFont typeface="Wingdings" pitchFamily="2" charset="2"/>
              <a:buChar char="§"/>
              <a:defRPr/>
            </a:pPr>
            <a:r>
              <a:rPr lang="tr-TR" sz="24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Verilen hizmetin uygunluğu: Hastalara verilen hizmetler, hastaların ihtiyaçları ile uyumlu mudur ?</a:t>
            </a:r>
          </a:p>
          <a:p>
            <a:pPr marL="457200" indent="-457200">
              <a:buFont typeface="Wingdings" pitchFamily="2" charset="2"/>
              <a:buChar char="§"/>
              <a:defRPr/>
            </a:pPr>
            <a:endParaRPr lang="en-US" sz="2400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§"/>
              <a:defRPr/>
            </a:pPr>
            <a:r>
              <a:rPr lang="tr-TR" sz="24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Hizmet sunum biçiminin uygunluğu:Hizmet doğru ve ekonomik biçimde sunulmuş mudur ?</a:t>
            </a:r>
          </a:p>
          <a:p>
            <a:pPr marL="457200" indent="-457200">
              <a:buFont typeface="Wingdings" pitchFamily="2" charset="2"/>
              <a:buChar char="§"/>
              <a:defRPr/>
            </a:pPr>
            <a:endParaRPr lang="en-US" sz="2400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§"/>
              <a:defRPr/>
            </a:pPr>
            <a:r>
              <a:rPr lang="tr-TR" sz="24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Hizmet verilen kurumun uygunluğu:Hastaya hizmet doğru kurumda mı verilmiştir .</a:t>
            </a:r>
            <a:endParaRPr lang="en-US" sz="2400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32851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400" dirty="0" smtClean="0"/>
              <a:t>Kullanım inceleme yaklaşımları</a:t>
            </a:r>
            <a:endParaRPr lang="en-US" sz="2400" dirty="0" smtClean="0"/>
          </a:p>
        </p:txBody>
      </p:sp>
      <p:graphicFrame>
        <p:nvGraphicFramePr>
          <p:cNvPr id="7" name="5 Diyagram"/>
          <p:cNvGraphicFramePr/>
          <p:nvPr>
            <p:extLst>
              <p:ext uri="{D42A27DB-BD31-4B8C-83A1-F6EECF244321}">
                <p14:modId xmlns:p14="http://schemas.microsoft.com/office/powerpoint/2010/main" val="508408719"/>
              </p:ext>
            </p:extLst>
          </p:nvPr>
        </p:nvGraphicFramePr>
        <p:xfrm>
          <a:off x="1619672" y="843558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6 Sol Sağ Ok"/>
          <p:cNvSpPr>
            <a:spLocks noChangeArrowheads="1"/>
          </p:cNvSpPr>
          <p:nvPr/>
        </p:nvSpPr>
        <p:spPr bwMode="auto">
          <a:xfrm>
            <a:off x="2143125" y="4041959"/>
            <a:ext cx="4929188" cy="642937"/>
          </a:xfrm>
          <a:prstGeom prst="leftRightArrow">
            <a:avLst>
              <a:gd name="adj1" fmla="val 50000"/>
              <a:gd name="adj2" fmla="val 50011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r>
              <a:rPr lang="tr-TR" sz="1600" dirty="0"/>
              <a:t> t-1                           t                              t+1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845470970"/>
      </p:ext>
    </p:extLst>
  </p:cSld>
  <p:clrMapOvr>
    <a:masterClrMapping/>
  </p:clrMapOvr>
</p:sld>
</file>

<file path=ppt/theme/theme1.xml><?xml version="1.0" encoding="utf-8"?>
<a:theme xmlns:a="http://schemas.openxmlformats.org/drawingml/2006/main" name="Warwick template">
  <a:themeElements>
    <a:clrScheme name="Custom 347">
      <a:dk1>
        <a:srgbClr val="114454"/>
      </a:dk1>
      <a:lt1>
        <a:srgbClr val="FFFFFF"/>
      </a:lt1>
      <a:dk2>
        <a:srgbClr val="5F6C70"/>
      </a:dk2>
      <a:lt2>
        <a:srgbClr val="CED5D8"/>
      </a:lt2>
      <a:accent1>
        <a:srgbClr val="114454"/>
      </a:accent1>
      <a:accent2>
        <a:srgbClr val="18637B"/>
      </a:accent2>
      <a:accent3>
        <a:srgbClr val="309AAD"/>
      </a:accent3>
      <a:accent4>
        <a:srgbClr val="165751"/>
      </a:accent4>
      <a:accent5>
        <a:srgbClr val="3B8D61"/>
      </a:accent5>
      <a:accent6>
        <a:srgbClr val="94BF6E"/>
      </a:accent6>
      <a:hlink>
        <a:srgbClr val="114454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</TotalTime>
  <Words>310</Words>
  <Application>Microsoft Office PowerPoint</Application>
  <PresentationFormat>Ekran Gösterisi (16:9)</PresentationFormat>
  <Paragraphs>51</Paragraphs>
  <Slides>8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5" baseType="lpstr">
      <vt:lpstr>Arial</vt:lpstr>
      <vt:lpstr>Tahoma</vt:lpstr>
      <vt:lpstr>Nixie One</vt:lpstr>
      <vt:lpstr>Roboto Slab</vt:lpstr>
      <vt:lpstr>Wingdings</vt:lpstr>
      <vt:lpstr>Times New Roman</vt:lpstr>
      <vt:lpstr>Warwick template</vt:lpstr>
      <vt:lpstr>Kullanım Yönetimi</vt:lpstr>
      <vt:lpstr>Niçin kullanım yönetimi</vt:lpstr>
      <vt:lpstr>Tanım</vt:lpstr>
      <vt:lpstr>Kullanım yönetiminin bileşenleri</vt:lpstr>
      <vt:lpstr>Kullanım yönetimi süreci</vt:lpstr>
      <vt:lpstr>Kullanım incelemesi</vt:lpstr>
      <vt:lpstr>Hizmetin uygunluğu</vt:lpstr>
      <vt:lpstr>Kullanım inceleme yaklaşımları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Sağlık ve Sağlık Düzeyini Etkileyen Faktörler</dc:title>
  <dc:creator>Kersoy</dc:creator>
  <cp:lastModifiedBy>Zelal Özyıldız</cp:lastModifiedBy>
  <cp:revision>29</cp:revision>
  <dcterms:modified xsi:type="dcterms:W3CDTF">2022-09-20T09:23:37Z</dcterms:modified>
</cp:coreProperties>
</file>