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9" r:id="rId2"/>
    <p:sldId id="540" r:id="rId3"/>
    <p:sldId id="541" r:id="rId4"/>
    <p:sldId id="542" r:id="rId5"/>
    <p:sldId id="543" r:id="rId6"/>
    <p:sldId id="544" r:id="rId7"/>
    <p:sldId id="545" r:id="rId8"/>
    <p:sldId id="546" r:id="rId9"/>
    <p:sldId id="547" r:id="rId10"/>
    <p:sldId id="548" r:id="rId11"/>
    <p:sldId id="549" r:id="rId12"/>
    <p:sldId id="550" r:id="rId13"/>
  </p:sldIdLst>
  <p:sldSz cx="9144000" cy="5143500" type="screen16x9"/>
  <p:notesSz cx="6858000" cy="9144000"/>
  <p:embeddedFontLst>
    <p:embeddedFont>
      <p:font typeface="Nixie One" charset="0"/>
      <p:regular r:id="rId15"/>
    </p:embeddedFont>
    <p:embeddedFont>
      <p:font typeface="Tahoma" pitchFamily="34" charset="0"/>
      <p:regular r:id="rId16"/>
      <p:bold r:id="rId17"/>
    </p:embeddedFont>
    <p:embeddedFont>
      <p:font typeface="Roboto Slab" charset="0"/>
      <p:regular r:id="rId18"/>
      <p:bold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50" autoAdjust="0"/>
    <p:restoredTop sz="94660"/>
  </p:normalViewPr>
  <p:slideViewPr>
    <p:cSldViewPr>
      <p:cViewPr>
        <p:scale>
          <a:sx n="64" d="100"/>
          <a:sy n="64" d="100"/>
        </p:scale>
        <p:origin x="-90" y="-82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23D8F6-50D3-453D-9A22-7E1DFD2E8A77}" type="doc">
      <dgm:prSet loTypeId="urn:microsoft.com/office/officeart/2005/8/layout/hList6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5EB886-91FC-46AB-B6E8-D33F0D9098EA}">
      <dgm:prSet phldrT="[Metin]"/>
      <dgm:spPr/>
      <dgm:t>
        <a:bodyPr/>
        <a:lstStyle/>
        <a:p>
          <a:r>
            <a:rPr lang="tr-TR" dirty="0" smtClean="0"/>
            <a:t>Yapı</a:t>
          </a:r>
          <a:endParaRPr lang="en-US" dirty="0"/>
        </a:p>
      </dgm:t>
    </dgm:pt>
    <dgm:pt modelId="{D68CD1FF-E335-43B6-A408-79BE4896B46D}" type="parTrans" cxnId="{77776710-9C83-45E0-9E02-4E48C79C8CF9}">
      <dgm:prSet/>
      <dgm:spPr/>
      <dgm:t>
        <a:bodyPr/>
        <a:lstStyle/>
        <a:p>
          <a:endParaRPr lang="en-US"/>
        </a:p>
      </dgm:t>
    </dgm:pt>
    <dgm:pt modelId="{E1A0CDDA-5BD8-400D-829D-5BFD8FC6BCB3}" type="sibTrans" cxnId="{77776710-9C83-45E0-9E02-4E48C79C8CF9}">
      <dgm:prSet/>
      <dgm:spPr/>
      <dgm:t>
        <a:bodyPr/>
        <a:lstStyle/>
        <a:p>
          <a:endParaRPr lang="en-US"/>
        </a:p>
      </dgm:t>
    </dgm:pt>
    <dgm:pt modelId="{C77DF4C2-3518-4F63-9995-11014EEDA8D3}">
      <dgm:prSet phldrT="[Metin]"/>
      <dgm:spPr/>
      <dgm:t>
        <a:bodyPr/>
        <a:lstStyle/>
        <a:p>
          <a:r>
            <a:rPr lang="tr-TR" dirty="0" smtClean="0"/>
            <a:t>Kurumun teknik olanakları (teknoloji)</a:t>
          </a:r>
          <a:endParaRPr lang="en-US" dirty="0"/>
        </a:p>
      </dgm:t>
    </dgm:pt>
    <dgm:pt modelId="{9EA176FB-DB35-4880-B2EE-8112D796EF78}" type="parTrans" cxnId="{67E1E5F1-29AF-4060-9DBF-64EA3A15A7E0}">
      <dgm:prSet/>
      <dgm:spPr/>
      <dgm:t>
        <a:bodyPr/>
        <a:lstStyle/>
        <a:p>
          <a:endParaRPr lang="en-US"/>
        </a:p>
      </dgm:t>
    </dgm:pt>
    <dgm:pt modelId="{95559503-7EA3-45E0-9F24-8FDE15AB0BA8}" type="sibTrans" cxnId="{67E1E5F1-29AF-4060-9DBF-64EA3A15A7E0}">
      <dgm:prSet/>
      <dgm:spPr/>
      <dgm:t>
        <a:bodyPr/>
        <a:lstStyle/>
        <a:p>
          <a:endParaRPr lang="en-US"/>
        </a:p>
      </dgm:t>
    </dgm:pt>
    <dgm:pt modelId="{9645BC59-289F-4B23-9A9B-5A6439CF2469}">
      <dgm:prSet phldrT="[Metin]"/>
      <dgm:spPr/>
      <dgm:t>
        <a:bodyPr/>
        <a:lstStyle/>
        <a:p>
          <a:r>
            <a:rPr lang="tr-TR" dirty="0" smtClean="0"/>
            <a:t>Kurumun insan kaynakları (nitelik, nicelik)</a:t>
          </a:r>
          <a:endParaRPr lang="en-US" dirty="0"/>
        </a:p>
      </dgm:t>
    </dgm:pt>
    <dgm:pt modelId="{463ACB37-7937-4FD1-AC51-AD3E690F32F5}" type="parTrans" cxnId="{5FED032C-158C-4F93-BFC0-B8F042725574}">
      <dgm:prSet/>
      <dgm:spPr/>
      <dgm:t>
        <a:bodyPr/>
        <a:lstStyle/>
        <a:p>
          <a:endParaRPr lang="en-US"/>
        </a:p>
      </dgm:t>
    </dgm:pt>
    <dgm:pt modelId="{6691BAA4-40CA-4EEA-91CC-27DA0CBCFE48}" type="sibTrans" cxnId="{5FED032C-158C-4F93-BFC0-B8F042725574}">
      <dgm:prSet/>
      <dgm:spPr/>
      <dgm:t>
        <a:bodyPr/>
        <a:lstStyle/>
        <a:p>
          <a:endParaRPr lang="en-US"/>
        </a:p>
      </dgm:t>
    </dgm:pt>
    <dgm:pt modelId="{B1D8AC3F-4F95-43F4-A575-907DB2FC99D9}">
      <dgm:prSet phldrT="[Metin]"/>
      <dgm:spPr/>
      <dgm:t>
        <a:bodyPr/>
        <a:lstStyle/>
        <a:p>
          <a:r>
            <a:rPr lang="tr-TR" dirty="0" smtClean="0"/>
            <a:t>Süreç</a:t>
          </a:r>
          <a:endParaRPr lang="en-US" dirty="0"/>
        </a:p>
      </dgm:t>
    </dgm:pt>
    <dgm:pt modelId="{9C48FDA6-42F8-4859-80F0-CBD80628B2C9}" type="parTrans" cxnId="{A73C94AD-B7B3-467F-8A3D-5FB361FA9E9B}">
      <dgm:prSet/>
      <dgm:spPr/>
      <dgm:t>
        <a:bodyPr/>
        <a:lstStyle/>
        <a:p>
          <a:endParaRPr lang="en-US"/>
        </a:p>
      </dgm:t>
    </dgm:pt>
    <dgm:pt modelId="{76A29D60-8E26-4D79-A5F7-C2930558197E}" type="sibTrans" cxnId="{A73C94AD-B7B3-467F-8A3D-5FB361FA9E9B}">
      <dgm:prSet/>
      <dgm:spPr/>
      <dgm:t>
        <a:bodyPr/>
        <a:lstStyle/>
        <a:p>
          <a:endParaRPr lang="en-US"/>
        </a:p>
      </dgm:t>
    </dgm:pt>
    <dgm:pt modelId="{8CCE7E8B-BB5C-44A4-BFB9-3BE0127DBCEA}">
      <dgm:prSet phldrT="[Metin]"/>
      <dgm:spPr/>
      <dgm:t>
        <a:bodyPr/>
        <a:lstStyle/>
        <a:p>
          <a:r>
            <a:rPr lang="tr-TR" dirty="0" smtClean="0"/>
            <a:t>Hizmet sunumu</a:t>
          </a:r>
          <a:endParaRPr lang="en-US" dirty="0"/>
        </a:p>
      </dgm:t>
    </dgm:pt>
    <dgm:pt modelId="{167607E5-F5A7-4AE7-ADFF-9DE112826ED3}" type="parTrans" cxnId="{1AD842CF-2D74-4969-9E7C-6F7DE60288E7}">
      <dgm:prSet/>
      <dgm:spPr/>
      <dgm:t>
        <a:bodyPr/>
        <a:lstStyle/>
        <a:p>
          <a:endParaRPr lang="en-US"/>
        </a:p>
      </dgm:t>
    </dgm:pt>
    <dgm:pt modelId="{F8AC491E-41D2-4926-BB7F-80C3C2A3574A}" type="sibTrans" cxnId="{1AD842CF-2D74-4969-9E7C-6F7DE60288E7}">
      <dgm:prSet/>
      <dgm:spPr/>
      <dgm:t>
        <a:bodyPr/>
        <a:lstStyle/>
        <a:p>
          <a:endParaRPr lang="en-US"/>
        </a:p>
      </dgm:t>
    </dgm:pt>
    <dgm:pt modelId="{98FB2B34-C8AB-41F1-B349-27988DA0FC08}">
      <dgm:prSet phldrT="[Metin]"/>
      <dgm:spPr/>
      <dgm:t>
        <a:bodyPr/>
        <a:lstStyle/>
        <a:p>
          <a:r>
            <a:rPr lang="tr-TR" dirty="0" smtClean="0"/>
            <a:t>Süreçlerin uygunluğu</a:t>
          </a:r>
          <a:endParaRPr lang="en-US" dirty="0"/>
        </a:p>
      </dgm:t>
    </dgm:pt>
    <dgm:pt modelId="{2DF24B12-FC09-4925-86D7-B1F5B590C98B}" type="parTrans" cxnId="{7CD9F895-DF61-4D32-B2A4-AE00DC653AD2}">
      <dgm:prSet/>
      <dgm:spPr/>
      <dgm:t>
        <a:bodyPr/>
        <a:lstStyle/>
        <a:p>
          <a:endParaRPr lang="en-US"/>
        </a:p>
      </dgm:t>
    </dgm:pt>
    <dgm:pt modelId="{71E66263-AAD6-450C-A347-DB37E3FA8DC0}" type="sibTrans" cxnId="{7CD9F895-DF61-4D32-B2A4-AE00DC653AD2}">
      <dgm:prSet/>
      <dgm:spPr/>
      <dgm:t>
        <a:bodyPr/>
        <a:lstStyle/>
        <a:p>
          <a:endParaRPr lang="en-US"/>
        </a:p>
      </dgm:t>
    </dgm:pt>
    <dgm:pt modelId="{C96FF3C0-C08F-430E-A379-47A2E97223E2}">
      <dgm:prSet phldrT="[Metin]"/>
      <dgm:spPr/>
      <dgm:t>
        <a:bodyPr/>
        <a:lstStyle/>
        <a:p>
          <a:r>
            <a:rPr lang="tr-TR" dirty="0" smtClean="0"/>
            <a:t>Sonuç</a:t>
          </a:r>
          <a:endParaRPr lang="en-US" dirty="0"/>
        </a:p>
      </dgm:t>
    </dgm:pt>
    <dgm:pt modelId="{B6B95464-10F6-433A-8879-BBD49F62C730}" type="parTrans" cxnId="{BCBF2D67-03E8-4229-9206-9415A480E6E8}">
      <dgm:prSet/>
      <dgm:spPr/>
      <dgm:t>
        <a:bodyPr/>
        <a:lstStyle/>
        <a:p>
          <a:endParaRPr lang="en-US"/>
        </a:p>
      </dgm:t>
    </dgm:pt>
    <dgm:pt modelId="{592EADF3-F899-4BD7-A398-A8ADC25A20C7}" type="sibTrans" cxnId="{BCBF2D67-03E8-4229-9206-9415A480E6E8}">
      <dgm:prSet/>
      <dgm:spPr/>
      <dgm:t>
        <a:bodyPr/>
        <a:lstStyle/>
        <a:p>
          <a:endParaRPr lang="en-US"/>
        </a:p>
      </dgm:t>
    </dgm:pt>
    <dgm:pt modelId="{6C87964C-29E4-4210-A6BE-546ADF94C43A}">
      <dgm:prSet phldrT="[Metin]"/>
      <dgm:spPr/>
      <dgm:t>
        <a:bodyPr/>
        <a:lstStyle/>
        <a:p>
          <a:r>
            <a:rPr lang="tr-TR" dirty="0" smtClean="0"/>
            <a:t>Ölçme </a:t>
          </a:r>
          <a:endParaRPr lang="en-US" dirty="0"/>
        </a:p>
      </dgm:t>
    </dgm:pt>
    <dgm:pt modelId="{B281FF84-8E08-490B-85B4-30E339F26C43}" type="parTrans" cxnId="{799682B4-1701-4A4E-8946-DC69374D10A4}">
      <dgm:prSet/>
      <dgm:spPr/>
      <dgm:t>
        <a:bodyPr/>
        <a:lstStyle/>
        <a:p>
          <a:endParaRPr lang="en-US"/>
        </a:p>
      </dgm:t>
    </dgm:pt>
    <dgm:pt modelId="{3836BE58-AD26-4D6E-AF9A-5B4A8FA2D2E0}" type="sibTrans" cxnId="{799682B4-1701-4A4E-8946-DC69374D10A4}">
      <dgm:prSet/>
      <dgm:spPr/>
      <dgm:t>
        <a:bodyPr/>
        <a:lstStyle/>
        <a:p>
          <a:endParaRPr lang="en-US"/>
        </a:p>
      </dgm:t>
    </dgm:pt>
    <dgm:pt modelId="{74AEF4F0-CBDB-453A-B59A-C31B9BD9ED6F}">
      <dgm:prSet phldrT="[Metin]"/>
      <dgm:spPr/>
      <dgm:t>
        <a:bodyPr/>
        <a:lstStyle/>
        <a:p>
          <a:r>
            <a:rPr lang="tr-TR" dirty="0" smtClean="0"/>
            <a:t>Sonuçların uygunluğu</a:t>
          </a:r>
          <a:endParaRPr lang="en-US" dirty="0"/>
        </a:p>
      </dgm:t>
    </dgm:pt>
    <dgm:pt modelId="{6D5EF00F-4DAD-482D-8E4C-D0EFBE4F6B64}" type="parTrans" cxnId="{2984D29A-8B9E-4EEC-85D6-6DC2068F1C6D}">
      <dgm:prSet/>
      <dgm:spPr/>
      <dgm:t>
        <a:bodyPr/>
        <a:lstStyle/>
        <a:p>
          <a:endParaRPr lang="en-US"/>
        </a:p>
      </dgm:t>
    </dgm:pt>
    <dgm:pt modelId="{2A6BE30F-FC50-4CBD-974E-779EDC0373EC}" type="sibTrans" cxnId="{2984D29A-8B9E-4EEC-85D6-6DC2068F1C6D}">
      <dgm:prSet/>
      <dgm:spPr/>
      <dgm:t>
        <a:bodyPr/>
        <a:lstStyle/>
        <a:p>
          <a:endParaRPr lang="en-US"/>
        </a:p>
      </dgm:t>
    </dgm:pt>
    <dgm:pt modelId="{22A62D57-E0DA-49EE-A966-91A40874C333}">
      <dgm:prSet phldrT="[Metin]"/>
      <dgm:spPr/>
      <dgm:t>
        <a:bodyPr/>
        <a:lstStyle/>
        <a:p>
          <a:r>
            <a:rPr lang="tr-TR" dirty="0" smtClean="0"/>
            <a:t>Kurumun organizasyon yapısı</a:t>
          </a:r>
          <a:endParaRPr lang="en-US" dirty="0"/>
        </a:p>
      </dgm:t>
    </dgm:pt>
    <dgm:pt modelId="{E6A491BE-ACDF-4602-96FC-31AB69EACE33}" type="parTrans" cxnId="{B4C58227-7CFA-4836-AC0F-4E85FC2319E1}">
      <dgm:prSet/>
      <dgm:spPr/>
      <dgm:t>
        <a:bodyPr/>
        <a:lstStyle/>
        <a:p>
          <a:endParaRPr lang="en-US"/>
        </a:p>
      </dgm:t>
    </dgm:pt>
    <dgm:pt modelId="{B2378941-C9C4-4B63-A820-730180F6CCE6}" type="sibTrans" cxnId="{B4C58227-7CFA-4836-AC0F-4E85FC2319E1}">
      <dgm:prSet/>
      <dgm:spPr/>
      <dgm:t>
        <a:bodyPr/>
        <a:lstStyle/>
        <a:p>
          <a:endParaRPr lang="en-US"/>
        </a:p>
      </dgm:t>
    </dgm:pt>
    <dgm:pt modelId="{D6CF47D5-2F9E-465A-8DCF-EDCB8BB8E274}" type="pres">
      <dgm:prSet presAssocID="{9023D8F6-50D3-453D-9A22-7E1DFD2E8A7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E7E01CE-0051-4965-A7CC-B5807B63395F}" type="pres">
      <dgm:prSet presAssocID="{565EB886-91FC-46AB-B6E8-D33F0D9098E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D52215-6E9B-42F1-9F3C-E891DEFE1C9B}" type="pres">
      <dgm:prSet presAssocID="{E1A0CDDA-5BD8-400D-829D-5BFD8FC6BCB3}" presName="sibTrans" presStyleCnt="0"/>
      <dgm:spPr/>
      <dgm:t>
        <a:bodyPr/>
        <a:lstStyle/>
        <a:p>
          <a:endParaRPr lang="tr-TR"/>
        </a:p>
      </dgm:t>
    </dgm:pt>
    <dgm:pt modelId="{9A11C2DC-6E42-4D81-B08E-36A4D1E638E4}" type="pres">
      <dgm:prSet presAssocID="{B1D8AC3F-4F95-43F4-A575-907DB2FC99D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92610F-A949-4A7D-AB88-09F1FE0D73BC}" type="pres">
      <dgm:prSet presAssocID="{76A29D60-8E26-4D79-A5F7-C2930558197E}" presName="sibTrans" presStyleCnt="0"/>
      <dgm:spPr/>
      <dgm:t>
        <a:bodyPr/>
        <a:lstStyle/>
        <a:p>
          <a:endParaRPr lang="tr-TR"/>
        </a:p>
      </dgm:t>
    </dgm:pt>
    <dgm:pt modelId="{D3A9FFED-67F9-484B-9825-735E4A38E7E9}" type="pres">
      <dgm:prSet presAssocID="{C96FF3C0-C08F-430E-A379-47A2E97223E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80BCEA2-9C65-4911-89D1-CE5B9FE66561}" type="presOf" srcId="{9645BC59-289F-4B23-9A9B-5A6439CF2469}" destId="{5E7E01CE-0051-4965-A7CC-B5807B63395F}" srcOrd="0" destOrd="2" presId="urn:microsoft.com/office/officeart/2005/8/layout/hList6"/>
    <dgm:cxn modelId="{1AD842CF-2D74-4969-9E7C-6F7DE60288E7}" srcId="{B1D8AC3F-4F95-43F4-A575-907DB2FC99D9}" destId="{8CCE7E8B-BB5C-44A4-BFB9-3BE0127DBCEA}" srcOrd="0" destOrd="0" parTransId="{167607E5-F5A7-4AE7-ADFF-9DE112826ED3}" sibTransId="{F8AC491E-41D2-4926-BB7F-80C3C2A3574A}"/>
    <dgm:cxn modelId="{7CD9F895-DF61-4D32-B2A4-AE00DC653AD2}" srcId="{B1D8AC3F-4F95-43F4-A575-907DB2FC99D9}" destId="{98FB2B34-C8AB-41F1-B349-27988DA0FC08}" srcOrd="1" destOrd="0" parTransId="{2DF24B12-FC09-4925-86D7-B1F5B590C98B}" sibTransId="{71E66263-AAD6-450C-A347-DB37E3FA8DC0}"/>
    <dgm:cxn modelId="{BCBF2D67-03E8-4229-9206-9415A480E6E8}" srcId="{9023D8F6-50D3-453D-9A22-7E1DFD2E8A77}" destId="{C96FF3C0-C08F-430E-A379-47A2E97223E2}" srcOrd="2" destOrd="0" parTransId="{B6B95464-10F6-433A-8879-BBD49F62C730}" sibTransId="{592EADF3-F899-4BD7-A398-A8ADC25A20C7}"/>
    <dgm:cxn modelId="{5FED032C-158C-4F93-BFC0-B8F042725574}" srcId="{565EB886-91FC-46AB-B6E8-D33F0D9098EA}" destId="{9645BC59-289F-4B23-9A9B-5A6439CF2469}" srcOrd="1" destOrd="0" parTransId="{463ACB37-7937-4FD1-AC51-AD3E690F32F5}" sibTransId="{6691BAA4-40CA-4EEA-91CC-27DA0CBCFE48}"/>
    <dgm:cxn modelId="{2984D29A-8B9E-4EEC-85D6-6DC2068F1C6D}" srcId="{C96FF3C0-C08F-430E-A379-47A2E97223E2}" destId="{74AEF4F0-CBDB-453A-B59A-C31B9BD9ED6F}" srcOrd="1" destOrd="0" parTransId="{6D5EF00F-4DAD-482D-8E4C-D0EFBE4F6B64}" sibTransId="{2A6BE30F-FC50-4CBD-974E-779EDC0373EC}"/>
    <dgm:cxn modelId="{77776710-9C83-45E0-9E02-4E48C79C8CF9}" srcId="{9023D8F6-50D3-453D-9A22-7E1DFD2E8A77}" destId="{565EB886-91FC-46AB-B6E8-D33F0D9098EA}" srcOrd="0" destOrd="0" parTransId="{D68CD1FF-E335-43B6-A408-79BE4896B46D}" sibTransId="{E1A0CDDA-5BD8-400D-829D-5BFD8FC6BCB3}"/>
    <dgm:cxn modelId="{799682B4-1701-4A4E-8946-DC69374D10A4}" srcId="{C96FF3C0-C08F-430E-A379-47A2E97223E2}" destId="{6C87964C-29E4-4210-A6BE-546ADF94C43A}" srcOrd="0" destOrd="0" parTransId="{B281FF84-8E08-490B-85B4-30E339F26C43}" sibTransId="{3836BE58-AD26-4D6E-AF9A-5B4A8FA2D2E0}"/>
    <dgm:cxn modelId="{477CFCAD-F7B7-4180-8213-9A7625D87076}" type="presOf" srcId="{22A62D57-E0DA-49EE-A966-91A40874C333}" destId="{5E7E01CE-0051-4965-A7CC-B5807B63395F}" srcOrd="0" destOrd="3" presId="urn:microsoft.com/office/officeart/2005/8/layout/hList6"/>
    <dgm:cxn modelId="{758A0578-A727-4851-9401-EB28038AC5DC}" type="presOf" srcId="{98FB2B34-C8AB-41F1-B349-27988DA0FC08}" destId="{9A11C2DC-6E42-4D81-B08E-36A4D1E638E4}" srcOrd="0" destOrd="2" presId="urn:microsoft.com/office/officeart/2005/8/layout/hList6"/>
    <dgm:cxn modelId="{E2C0F101-298D-47F6-8BD8-7537509EBA5B}" type="presOf" srcId="{B1D8AC3F-4F95-43F4-A575-907DB2FC99D9}" destId="{9A11C2DC-6E42-4D81-B08E-36A4D1E638E4}" srcOrd="0" destOrd="0" presId="urn:microsoft.com/office/officeart/2005/8/layout/hList6"/>
    <dgm:cxn modelId="{A73C94AD-B7B3-467F-8A3D-5FB361FA9E9B}" srcId="{9023D8F6-50D3-453D-9A22-7E1DFD2E8A77}" destId="{B1D8AC3F-4F95-43F4-A575-907DB2FC99D9}" srcOrd="1" destOrd="0" parTransId="{9C48FDA6-42F8-4859-80F0-CBD80628B2C9}" sibTransId="{76A29D60-8E26-4D79-A5F7-C2930558197E}"/>
    <dgm:cxn modelId="{76974BB0-EBF0-49A3-979A-BD6625E7F2C4}" type="presOf" srcId="{C77DF4C2-3518-4F63-9995-11014EEDA8D3}" destId="{5E7E01CE-0051-4965-A7CC-B5807B63395F}" srcOrd="0" destOrd="1" presId="urn:microsoft.com/office/officeart/2005/8/layout/hList6"/>
    <dgm:cxn modelId="{B4C58227-7CFA-4836-AC0F-4E85FC2319E1}" srcId="{565EB886-91FC-46AB-B6E8-D33F0D9098EA}" destId="{22A62D57-E0DA-49EE-A966-91A40874C333}" srcOrd="2" destOrd="0" parTransId="{E6A491BE-ACDF-4602-96FC-31AB69EACE33}" sibTransId="{B2378941-C9C4-4B63-A820-730180F6CCE6}"/>
    <dgm:cxn modelId="{CF1E9B9D-C07C-4EE7-A718-247B993175EC}" type="presOf" srcId="{565EB886-91FC-46AB-B6E8-D33F0D9098EA}" destId="{5E7E01CE-0051-4965-A7CC-B5807B63395F}" srcOrd="0" destOrd="0" presId="urn:microsoft.com/office/officeart/2005/8/layout/hList6"/>
    <dgm:cxn modelId="{67E1E5F1-29AF-4060-9DBF-64EA3A15A7E0}" srcId="{565EB886-91FC-46AB-B6E8-D33F0D9098EA}" destId="{C77DF4C2-3518-4F63-9995-11014EEDA8D3}" srcOrd="0" destOrd="0" parTransId="{9EA176FB-DB35-4880-B2EE-8112D796EF78}" sibTransId="{95559503-7EA3-45E0-9F24-8FDE15AB0BA8}"/>
    <dgm:cxn modelId="{D325CB2C-8834-4B55-A9A7-AD7A5A011DC5}" type="presOf" srcId="{8CCE7E8B-BB5C-44A4-BFB9-3BE0127DBCEA}" destId="{9A11C2DC-6E42-4D81-B08E-36A4D1E638E4}" srcOrd="0" destOrd="1" presId="urn:microsoft.com/office/officeart/2005/8/layout/hList6"/>
    <dgm:cxn modelId="{F58FE0C0-FBE3-4C88-A8AB-E67BDA1D1152}" type="presOf" srcId="{9023D8F6-50D3-453D-9A22-7E1DFD2E8A77}" destId="{D6CF47D5-2F9E-465A-8DCF-EDCB8BB8E274}" srcOrd="0" destOrd="0" presId="urn:microsoft.com/office/officeart/2005/8/layout/hList6"/>
    <dgm:cxn modelId="{2472E2ED-2B76-4944-ABF6-C16EA1C9FE5D}" type="presOf" srcId="{74AEF4F0-CBDB-453A-B59A-C31B9BD9ED6F}" destId="{D3A9FFED-67F9-484B-9825-735E4A38E7E9}" srcOrd="0" destOrd="2" presId="urn:microsoft.com/office/officeart/2005/8/layout/hList6"/>
    <dgm:cxn modelId="{816E9DD7-E9E4-491C-ABD6-D0A4527AAFEE}" type="presOf" srcId="{6C87964C-29E4-4210-A6BE-546ADF94C43A}" destId="{D3A9FFED-67F9-484B-9825-735E4A38E7E9}" srcOrd="0" destOrd="1" presId="urn:microsoft.com/office/officeart/2005/8/layout/hList6"/>
    <dgm:cxn modelId="{A31AF12E-93B9-4975-BA8F-E3DE7BBB9CC0}" type="presOf" srcId="{C96FF3C0-C08F-430E-A379-47A2E97223E2}" destId="{D3A9FFED-67F9-484B-9825-735E4A38E7E9}" srcOrd="0" destOrd="0" presId="urn:microsoft.com/office/officeart/2005/8/layout/hList6"/>
    <dgm:cxn modelId="{6212F9B0-E0EB-44EE-A128-C78037EB0E2E}" type="presParOf" srcId="{D6CF47D5-2F9E-465A-8DCF-EDCB8BB8E274}" destId="{5E7E01CE-0051-4965-A7CC-B5807B63395F}" srcOrd="0" destOrd="0" presId="urn:microsoft.com/office/officeart/2005/8/layout/hList6"/>
    <dgm:cxn modelId="{4D0B63E1-B380-474E-AE47-224DFFBE17E6}" type="presParOf" srcId="{D6CF47D5-2F9E-465A-8DCF-EDCB8BB8E274}" destId="{89D52215-6E9B-42F1-9F3C-E891DEFE1C9B}" srcOrd="1" destOrd="0" presId="urn:microsoft.com/office/officeart/2005/8/layout/hList6"/>
    <dgm:cxn modelId="{23711B37-C525-48CB-BE2D-A9A4652FEDD4}" type="presParOf" srcId="{D6CF47D5-2F9E-465A-8DCF-EDCB8BB8E274}" destId="{9A11C2DC-6E42-4D81-B08E-36A4D1E638E4}" srcOrd="2" destOrd="0" presId="urn:microsoft.com/office/officeart/2005/8/layout/hList6"/>
    <dgm:cxn modelId="{435BD6C6-D26F-4C3E-AB58-91C1273BDF53}" type="presParOf" srcId="{D6CF47D5-2F9E-465A-8DCF-EDCB8BB8E274}" destId="{7D92610F-A949-4A7D-AB88-09F1FE0D73BC}" srcOrd="3" destOrd="0" presId="urn:microsoft.com/office/officeart/2005/8/layout/hList6"/>
    <dgm:cxn modelId="{91001257-BE09-48D9-99AB-6D0830BB5D09}" type="presParOf" srcId="{D6CF47D5-2F9E-465A-8DCF-EDCB8BB8E274}" destId="{D3A9FFED-67F9-484B-9825-735E4A38E7E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4FAB3B-69C6-4466-99D3-000AF5DE383C}" type="doc">
      <dgm:prSet loTypeId="urn:microsoft.com/office/officeart/2005/8/layout/radial1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55A3AE6-AACA-4F79-9B94-9E2F9BCF0522}">
      <dgm:prSet phldrT="[Metin]"/>
      <dgm:spPr/>
      <dgm:t>
        <a:bodyPr/>
        <a:lstStyle/>
        <a:p>
          <a:r>
            <a:rPr lang="tr-TR" dirty="0" smtClean="0"/>
            <a:t>TKY</a:t>
          </a:r>
          <a:endParaRPr lang="en-US" dirty="0"/>
        </a:p>
      </dgm:t>
    </dgm:pt>
    <dgm:pt modelId="{1C6F8663-B870-4EB9-92DE-F5D4682AC717}" type="parTrans" cxnId="{4060A153-B90B-48AF-8B14-99AF2023CEAC}">
      <dgm:prSet/>
      <dgm:spPr/>
      <dgm:t>
        <a:bodyPr/>
        <a:lstStyle/>
        <a:p>
          <a:endParaRPr lang="en-US"/>
        </a:p>
      </dgm:t>
    </dgm:pt>
    <dgm:pt modelId="{181445DF-9910-4214-B58A-8CFD346DDFAD}" type="sibTrans" cxnId="{4060A153-B90B-48AF-8B14-99AF2023CEAC}">
      <dgm:prSet/>
      <dgm:spPr/>
      <dgm:t>
        <a:bodyPr/>
        <a:lstStyle/>
        <a:p>
          <a:endParaRPr lang="en-US"/>
        </a:p>
      </dgm:t>
    </dgm:pt>
    <dgm:pt modelId="{60833F9A-2305-41DB-A983-99EDC14787DF}">
      <dgm:prSet phldrT="[Metin]"/>
      <dgm:spPr/>
      <dgm:t>
        <a:bodyPr/>
        <a:lstStyle/>
        <a:p>
          <a:r>
            <a:rPr lang="tr-TR" dirty="0" smtClean="0"/>
            <a:t>Sistem kuramı</a:t>
          </a:r>
          <a:endParaRPr lang="en-US" dirty="0"/>
        </a:p>
      </dgm:t>
    </dgm:pt>
    <dgm:pt modelId="{41F3A3B9-ABA0-42B9-9FE7-44DB987CBB59}" type="parTrans" cxnId="{386AEC73-B2BE-4DDE-9D57-221DDAA89E48}">
      <dgm:prSet/>
      <dgm:spPr/>
      <dgm:t>
        <a:bodyPr/>
        <a:lstStyle/>
        <a:p>
          <a:endParaRPr lang="en-US"/>
        </a:p>
      </dgm:t>
    </dgm:pt>
    <dgm:pt modelId="{733C691F-9591-42CA-9AD1-6A5433253229}" type="sibTrans" cxnId="{386AEC73-B2BE-4DDE-9D57-221DDAA89E48}">
      <dgm:prSet/>
      <dgm:spPr/>
      <dgm:t>
        <a:bodyPr/>
        <a:lstStyle/>
        <a:p>
          <a:endParaRPr lang="en-US"/>
        </a:p>
      </dgm:t>
    </dgm:pt>
    <dgm:pt modelId="{1486A647-C992-4D20-9878-943F0FD4535A}">
      <dgm:prSet phldrT="[Metin]"/>
      <dgm:spPr/>
      <dgm:t>
        <a:bodyPr/>
        <a:lstStyle/>
        <a:p>
          <a:r>
            <a:rPr lang="tr-TR" dirty="0" smtClean="0"/>
            <a:t>Örgütsel davranış</a:t>
          </a:r>
          <a:endParaRPr lang="en-US" dirty="0"/>
        </a:p>
      </dgm:t>
    </dgm:pt>
    <dgm:pt modelId="{BC19319C-63C6-4A20-9F7E-816F6421605D}" type="parTrans" cxnId="{6CF90898-12E4-4D7C-BE2F-3272870D5292}">
      <dgm:prSet/>
      <dgm:spPr/>
      <dgm:t>
        <a:bodyPr/>
        <a:lstStyle/>
        <a:p>
          <a:endParaRPr lang="en-US"/>
        </a:p>
      </dgm:t>
    </dgm:pt>
    <dgm:pt modelId="{3AFA6CAD-1301-4AAB-AEB4-A2ACCF6781BE}" type="sibTrans" cxnId="{6CF90898-12E4-4D7C-BE2F-3272870D5292}">
      <dgm:prSet/>
      <dgm:spPr/>
      <dgm:t>
        <a:bodyPr/>
        <a:lstStyle/>
        <a:p>
          <a:endParaRPr lang="en-US"/>
        </a:p>
      </dgm:t>
    </dgm:pt>
    <dgm:pt modelId="{4CD038CE-286B-412F-B8CD-8835DBBEBF20}">
      <dgm:prSet phldrT="[Metin]"/>
      <dgm:spPr/>
      <dgm:t>
        <a:bodyPr/>
        <a:lstStyle/>
        <a:p>
          <a:r>
            <a:rPr lang="tr-TR" dirty="0" smtClean="0"/>
            <a:t>Pazarlama kuramı</a:t>
          </a:r>
          <a:endParaRPr lang="en-US" dirty="0"/>
        </a:p>
      </dgm:t>
    </dgm:pt>
    <dgm:pt modelId="{ED7CCD89-AB03-4F63-9821-6EEBD93FC7FF}" type="parTrans" cxnId="{EF52B045-9D28-4EF6-B7CC-8A39D24D1279}">
      <dgm:prSet/>
      <dgm:spPr/>
      <dgm:t>
        <a:bodyPr/>
        <a:lstStyle/>
        <a:p>
          <a:endParaRPr lang="en-US"/>
        </a:p>
      </dgm:t>
    </dgm:pt>
    <dgm:pt modelId="{D1447228-1235-4462-ADE7-F53DAAD204C8}" type="sibTrans" cxnId="{EF52B045-9D28-4EF6-B7CC-8A39D24D1279}">
      <dgm:prSet/>
      <dgm:spPr/>
      <dgm:t>
        <a:bodyPr/>
        <a:lstStyle/>
        <a:p>
          <a:endParaRPr lang="en-US"/>
        </a:p>
      </dgm:t>
    </dgm:pt>
    <dgm:pt modelId="{76DA2052-3427-4D55-8F95-DAE7724D5CE2}">
      <dgm:prSet phldrT="[Metin]"/>
      <dgm:spPr/>
      <dgm:t>
        <a:bodyPr/>
        <a:lstStyle/>
        <a:p>
          <a:r>
            <a:rPr lang="tr-TR" dirty="0" smtClean="0"/>
            <a:t>İstatistik</a:t>
          </a:r>
          <a:endParaRPr lang="en-US" dirty="0"/>
        </a:p>
      </dgm:t>
    </dgm:pt>
    <dgm:pt modelId="{887E9347-5E37-41B6-9379-EFE2477504E4}" type="parTrans" cxnId="{2B4A8668-B01F-4E3A-AF24-C62B1FC64F28}">
      <dgm:prSet/>
      <dgm:spPr/>
      <dgm:t>
        <a:bodyPr/>
        <a:lstStyle/>
        <a:p>
          <a:endParaRPr lang="en-US"/>
        </a:p>
      </dgm:t>
    </dgm:pt>
    <dgm:pt modelId="{896DC0AC-F8B8-4B6C-8B64-CA70DA33427C}" type="sibTrans" cxnId="{2B4A8668-B01F-4E3A-AF24-C62B1FC64F28}">
      <dgm:prSet/>
      <dgm:spPr/>
      <dgm:t>
        <a:bodyPr/>
        <a:lstStyle/>
        <a:p>
          <a:endParaRPr lang="en-US"/>
        </a:p>
      </dgm:t>
    </dgm:pt>
    <dgm:pt modelId="{DB0FFA87-098F-4875-AE5B-E5A013A31B1A}" type="pres">
      <dgm:prSet presAssocID="{7F4FAB3B-69C6-4466-99D3-000AF5DE383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4B14F35-991F-4E52-95B1-42A0764813A7}" type="pres">
      <dgm:prSet presAssocID="{D55A3AE6-AACA-4F79-9B94-9E2F9BCF0522}" presName="centerShape" presStyleLbl="node0" presStyleIdx="0" presStyleCnt="1"/>
      <dgm:spPr/>
      <dgm:t>
        <a:bodyPr/>
        <a:lstStyle/>
        <a:p>
          <a:endParaRPr lang="tr-TR"/>
        </a:p>
      </dgm:t>
    </dgm:pt>
    <dgm:pt modelId="{F0A4D263-A2A6-4789-BC2F-D41C9900B589}" type="pres">
      <dgm:prSet presAssocID="{41F3A3B9-ABA0-42B9-9FE7-44DB987CBB59}" presName="Name9" presStyleLbl="parChTrans1D2" presStyleIdx="0" presStyleCnt="4"/>
      <dgm:spPr/>
      <dgm:t>
        <a:bodyPr/>
        <a:lstStyle/>
        <a:p>
          <a:endParaRPr lang="tr-TR"/>
        </a:p>
      </dgm:t>
    </dgm:pt>
    <dgm:pt modelId="{AFF6D9C8-180E-4412-B461-D125DC51335C}" type="pres">
      <dgm:prSet presAssocID="{41F3A3B9-ABA0-42B9-9FE7-44DB987CBB59}" presName="connTx" presStyleLbl="parChTrans1D2" presStyleIdx="0" presStyleCnt="4"/>
      <dgm:spPr/>
      <dgm:t>
        <a:bodyPr/>
        <a:lstStyle/>
        <a:p>
          <a:endParaRPr lang="tr-TR"/>
        </a:p>
      </dgm:t>
    </dgm:pt>
    <dgm:pt modelId="{5493CE26-FDEF-4B83-88F1-D82AF1A79308}" type="pres">
      <dgm:prSet presAssocID="{60833F9A-2305-41DB-A983-99EDC14787D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2D9D56E-22B7-4CDA-A518-6DDCAEAA3D4A}" type="pres">
      <dgm:prSet presAssocID="{BC19319C-63C6-4A20-9F7E-816F6421605D}" presName="Name9" presStyleLbl="parChTrans1D2" presStyleIdx="1" presStyleCnt="4"/>
      <dgm:spPr/>
      <dgm:t>
        <a:bodyPr/>
        <a:lstStyle/>
        <a:p>
          <a:endParaRPr lang="tr-TR"/>
        </a:p>
      </dgm:t>
    </dgm:pt>
    <dgm:pt modelId="{F7B43C85-17B2-4B2E-8778-E0527064D122}" type="pres">
      <dgm:prSet presAssocID="{BC19319C-63C6-4A20-9F7E-816F6421605D}" presName="connTx" presStyleLbl="parChTrans1D2" presStyleIdx="1" presStyleCnt="4"/>
      <dgm:spPr/>
      <dgm:t>
        <a:bodyPr/>
        <a:lstStyle/>
        <a:p>
          <a:endParaRPr lang="tr-TR"/>
        </a:p>
      </dgm:t>
    </dgm:pt>
    <dgm:pt modelId="{9450DA3C-3D90-4114-BEB0-FB334D839B0C}" type="pres">
      <dgm:prSet presAssocID="{1486A647-C992-4D20-9878-943F0FD4535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EBA3E5-90AB-4C9F-9F61-12117999CCF8}" type="pres">
      <dgm:prSet presAssocID="{ED7CCD89-AB03-4F63-9821-6EEBD93FC7FF}" presName="Name9" presStyleLbl="parChTrans1D2" presStyleIdx="2" presStyleCnt="4"/>
      <dgm:spPr/>
      <dgm:t>
        <a:bodyPr/>
        <a:lstStyle/>
        <a:p>
          <a:endParaRPr lang="tr-TR"/>
        </a:p>
      </dgm:t>
    </dgm:pt>
    <dgm:pt modelId="{44D9AE17-A765-4DB0-BAC5-955CF23240ED}" type="pres">
      <dgm:prSet presAssocID="{ED7CCD89-AB03-4F63-9821-6EEBD93FC7FF}" presName="connTx" presStyleLbl="parChTrans1D2" presStyleIdx="2" presStyleCnt="4"/>
      <dgm:spPr/>
      <dgm:t>
        <a:bodyPr/>
        <a:lstStyle/>
        <a:p>
          <a:endParaRPr lang="tr-TR"/>
        </a:p>
      </dgm:t>
    </dgm:pt>
    <dgm:pt modelId="{5E808C83-D146-4B23-8D7A-C4BAAA93A233}" type="pres">
      <dgm:prSet presAssocID="{4CD038CE-286B-412F-B8CD-8835DBBEBF2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E740E65-A43A-4D38-8F92-A777DE3C420D}" type="pres">
      <dgm:prSet presAssocID="{887E9347-5E37-41B6-9379-EFE2477504E4}" presName="Name9" presStyleLbl="parChTrans1D2" presStyleIdx="3" presStyleCnt="4"/>
      <dgm:spPr/>
      <dgm:t>
        <a:bodyPr/>
        <a:lstStyle/>
        <a:p>
          <a:endParaRPr lang="tr-TR"/>
        </a:p>
      </dgm:t>
    </dgm:pt>
    <dgm:pt modelId="{E1D3B787-954B-4B7E-A93A-F95C4AAD3929}" type="pres">
      <dgm:prSet presAssocID="{887E9347-5E37-41B6-9379-EFE2477504E4}" presName="connTx" presStyleLbl="parChTrans1D2" presStyleIdx="3" presStyleCnt="4"/>
      <dgm:spPr/>
      <dgm:t>
        <a:bodyPr/>
        <a:lstStyle/>
        <a:p>
          <a:endParaRPr lang="tr-TR"/>
        </a:p>
      </dgm:t>
    </dgm:pt>
    <dgm:pt modelId="{129D6A48-55FC-4334-94C3-70EF1FB4CFAF}" type="pres">
      <dgm:prSet presAssocID="{76DA2052-3427-4D55-8F95-DAE7724D5CE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B4A8668-B01F-4E3A-AF24-C62B1FC64F28}" srcId="{D55A3AE6-AACA-4F79-9B94-9E2F9BCF0522}" destId="{76DA2052-3427-4D55-8F95-DAE7724D5CE2}" srcOrd="3" destOrd="0" parTransId="{887E9347-5E37-41B6-9379-EFE2477504E4}" sibTransId="{896DC0AC-F8B8-4B6C-8B64-CA70DA33427C}"/>
    <dgm:cxn modelId="{D5050062-8C6F-409A-A4EB-0A9F451939E4}" type="presOf" srcId="{41F3A3B9-ABA0-42B9-9FE7-44DB987CBB59}" destId="{AFF6D9C8-180E-4412-B461-D125DC51335C}" srcOrd="1" destOrd="0" presId="urn:microsoft.com/office/officeart/2005/8/layout/radial1"/>
    <dgm:cxn modelId="{386AEC73-B2BE-4DDE-9D57-221DDAA89E48}" srcId="{D55A3AE6-AACA-4F79-9B94-9E2F9BCF0522}" destId="{60833F9A-2305-41DB-A983-99EDC14787DF}" srcOrd="0" destOrd="0" parTransId="{41F3A3B9-ABA0-42B9-9FE7-44DB987CBB59}" sibTransId="{733C691F-9591-42CA-9AD1-6A5433253229}"/>
    <dgm:cxn modelId="{AB7EF0C0-4318-4E22-97D0-00A85E273B7A}" type="presOf" srcId="{41F3A3B9-ABA0-42B9-9FE7-44DB987CBB59}" destId="{F0A4D263-A2A6-4789-BC2F-D41C9900B589}" srcOrd="0" destOrd="0" presId="urn:microsoft.com/office/officeart/2005/8/layout/radial1"/>
    <dgm:cxn modelId="{6CF90898-12E4-4D7C-BE2F-3272870D5292}" srcId="{D55A3AE6-AACA-4F79-9B94-9E2F9BCF0522}" destId="{1486A647-C992-4D20-9878-943F0FD4535A}" srcOrd="1" destOrd="0" parTransId="{BC19319C-63C6-4A20-9F7E-816F6421605D}" sibTransId="{3AFA6CAD-1301-4AAB-AEB4-A2ACCF6781BE}"/>
    <dgm:cxn modelId="{0508DB71-1BCD-4F6D-9C77-54B8A4E121F8}" type="presOf" srcId="{ED7CCD89-AB03-4F63-9821-6EEBD93FC7FF}" destId="{44D9AE17-A765-4DB0-BAC5-955CF23240ED}" srcOrd="1" destOrd="0" presId="urn:microsoft.com/office/officeart/2005/8/layout/radial1"/>
    <dgm:cxn modelId="{620767C7-788B-4FE1-A67B-336F8CBB4261}" type="presOf" srcId="{1486A647-C992-4D20-9878-943F0FD4535A}" destId="{9450DA3C-3D90-4114-BEB0-FB334D839B0C}" srcOrd="0" destOrd="0" presId="urn:microsoft.com/office/officeart/2005/8/layout/radial1"/>
    <dgm:cxn modelId="{6766EA7A-1B6E-4DF4-8878-5EE2F8DEEF36}" type="presOf" srcId="{60833F9A-2305-41DB-A983-99EDC14787DF}" destId="{5493CE26-FDEF-4B83-88F1-D82AF1A79308}" srcOrd="0" destOrd="0" presId="urn:microsoft.com/office/officeart/2005/8/layout/radial1"/>
    <dgm:cxn modelId="{4060A153-B90B-48AF-8B14-99AF2023CEAC}" srcId="{7F4FAB3B-69C6-4466-99D3-000AF5DE383C}" destId="{D55A3AE6-AACA-4F79-9B94-9E2F9BCF0522}" srcOrd="0" destOrd="0" parTransId="{1C6F8663-B870-4EB9-92DE-F5D4682AC717}" sibTransId="{181445DF-9910-4214-B58A-8CFD346DDFAD}"/>
    <dgm:cxn modelId="{82F713F2-54B2-49B4-B6E1-2ED0D162866E}" type="presOf" srcId="{7F4FAB3B-69C6-4466-99D3-000AF5DE383C}" destId="{DB0FFA87-098F-4875-AE5B-E5A013A31B1A}" srcOrd="0" destOrd="0" presId="urn:microsoft.com/office/officeart/2005/8/layout/radial1"/>
    <dgm:cxn modelId="{EF52B045-9D28-4EF6-B7CC-8A39D24D1279}" srcId="{D55A3AE6-AACA-4F79-9B94-9E2F9BCF0522}" destId="{4CD038CE-286B-412F-B8CD-8835DBBEBF20}" srcOrd="2" destOrd="0" parTransId="{ED7CCD89-AB03-4F63-9821-6EEBD93FC7FF}" sibTransId="{D1447228-1235-4462-ADE7-F53DAAD204C8}"/>
    <dgm:cxn modelId="{13FE591C-8D38-49E1-A110-2A4DF133607A}" type="presOf" srcId="{BC19319C-63C6-4A20-9F7E-816F6421605D}" destId="{12D9D56E-22B7-4CDA-A518-6DDCAEAA3D4A}" srcOrd="0" destOrd="0" presId="urn:microsoft.com/office/officeart/2005/8/layout/radial1"/>
    <dgm:cxn modelId="{AF469D7F-B66A-4FA7-A0BE-E64F70DF7486}" type="presOf" srcId="{887E9347-5E37-41B6-9379-EFE2477504E4}" destId="{E1D3B787-954B-4B7E-A93A-F95C4AAD3929}" srcOrd="1" destOrd="0" presId="urn:microsoft.com/office/officeart/2005/8/layout/radial1"/>
    <dgm:cxn modelId="{9D7EA14A-2ACD-4529-BE74-8CB78E98BE2E}" type="presOf" srcId="{887E9347-5E37-41B6-9379-EFE2477504E4}" destId="{9E740E65-A43A-4D38-8F92-A777DE3C420D}" srcOrd="0" destOrd="0" presId="urn:microsoft.com/office/officeart/2005/8/layout/radial1"/>
    <dgm:cxn modelId="{DC0BB98C-2671-4125-8A1A-CFEB5B1CD5F8}" type="presOf" srcId="{4CD038CE-286B-412F-B8CD-8835DBBEBF20}" destId="{5E808C83-D146-4B23-8D7A-C4BAAA93A233}" srcOrd="0" destOrd="0" presId="urn:microsoft.com/office/officeart/2005/8/layout/radial1"/>
    <dgm:cxn modelId="{6352067D-9034-41CB-968C-3C1958E0889E}" type="presOf" srcId="{BC19319C-63C6-4A20-9F7E-816F6421605D}" destId="{F7B43C85-17B2-4B2E-8778-E0527064D122}" srcOrd="1" destOrd="0" presId="urn:microsoft.com/office/officeart/2005/8/layout/radial1"/>
    <dgm:cxn modelId="{64909A0A-A6A3-406E-A361-196C5E56C610}" type="presOf" srcId="{ED7CCD89-AB03-4F63-9821-6EEBD93FC7FF}" destId="{E3EBA3E5-90AB-4C9F-9F61-12117999CCF8}" srcOrd="0" destOrd="0" presId="urn:microsoft.com/office/officeart/2005/8/layout/radial1"/>
    <dgm:cxn modelId="{E807D059-A39A-4176-B2B7-3AE499D9479A}" type="presOf" srcId="{D55A3AE6-AACA-4F79-9B94-9E2F9BCF0522}" destId="{A4B14F35-991F-4E52-95B1-42A0764813A7}" srcOrd="0" destOrd="0" presId="urn:microsoft.com/office/officeart/2005/8/layout/radial1"/>
    <dgm:cxn modelId="{F4AA25B7-589D-4973-94AB-24BBB7CDAF1B}" type="presOf" srcId="{76DA2052-3427-4D55-8F95-DAE7724D5CE2}" destId="{129D6A48-55FC-4334-94C3-70EF1FB4CFAF}" srcOrd="0" destOrd="0" presId="urn:microsoft.com/office/officeart/2005/8/layout/radial1"/>
    <dgm:cxn modelId="{1B52A92B-15EF-40D0-8C23-70213861933D}" type="presParOf" srcId="{DB0FFA87-098F-4875-AE5B-E5A013A31B1A}" destId="{A4B14F35-991F-4E52-95B1-42A0764813A7}" srcOrd="0" destOrd="0" presId="urn:microsoft.com/office/officeart/2005/8/layout/radial1"/>
    <dgm:cxn modelId="{E6E5628E-DCF8-412F-95BD-EA99C675831C}" type="presParOf" srcId="{DB0FFA87-098F-4875-AE5B-E5A013A31B1A}" destId="{F0A4D263-A2A6-4789-BC2F-D41C9900B589}" srcOrd="1" destOrd="0" presId="urn:microsoft.com/office/officeart/2005/8/layout/radial1"/>
    <dgm:cxn modelId="{3F85B1E1-5EF8-4CF2-AFA9-D7FD07ED0B64}" type="presParOf" srcId="{F0A4D263-A2A6-4789-BC2F-D41C9900B589}" destId="{AFF6D9C8-180E-4412-B461-D125DC51335C}" srcOrd="0" destOrd="0" presId="urn:microsoft.com/office/officeart/2005/8/layout/radial1"/>
    <dgm:cxn modelId="{27C84AB1-3002-415C-BD8E-BCBA76874BB0}" type="presParOf" srcId="{DB0FFA87-098F-4875-AE5B-E5A013A31B1A}" destId="{5493CE26-FDEF-4B83-88F1-D82AF1A79308}" srcOrd="2" destOrd="0" presId="urn:microsoft.com/office/officeart/2005/8/layout/radial1"/>
    <dgm:cxn modelId="{D588081C-E102-43AF-859A-15D07DF85070}" type="presParOf" srcId="{DB0FFA87-098F-4875-AE5B-E5A013A31B1A}" destId="{12D9D56E-22B7-4CDA-A518-6DDCAEAA3D4A}" srcOrd="3" destOrd="0" presId="urn:microsoft.com/office/officeart/2005/8/layout/radial1"/>
    <dgm:cxn modelId="{1C895FA0-903F-4498-9E40-8CBC6B9C15EA}" type="presParOf" srcId="{12D9D56E-22B7-4CDA-A518-6DDCAEAA3D4A}" destId="{F7B43C85-17B2-4B2E-8778-E0527064D122}" srcOrd="0" destOrd="0" presId="urn:microsoft.com/office/officeart/2005/8/layout/radial1"/>
    <dgm:cxn modelId="{23C659DC-52FE-4D66-B71E-A72F6D596B67}" type="presParOf" srcId="{DB0FFA87-098F-4875-AE5B-E5A013A31B1A}" destId="{9450DA3C-3D90-4114-BEB0-FB334D839B0C}" srcOrd="4" destOrd="0" presId="urn:microsoft.com/office/officeart/2005/8/layout/radial1"/>
    <dgm:cxn modelId="{5166C6C9-98C4-430C-BA8B-0AF16C791B2C}" type="presParOf" srcId="{DB0FFA87-098F-4875-AE5B-E5A013A31B1A}" destId="{E3EBA3E5-90AB-4C9F-9F61-12117999CCF8}" srcOrd="5" destOrd="0" presId="urn:microsoft.com/office/officeart/2005/8/layout/radial1"/>
    <dgm:cxn modelId="{5FF705F9-9488-4CFE-8CBA-DD60D06A4D34}" type="presParOf" srcId="{E3EBA3E5-90AB-4C9F-9F61-12117999CCF8}" destId="{44D9AE17-A765-4DB0-BAC5-955CF23240ED}" srcOrd="0" destOrd="0" presId="urn:microsoft.com/office/officeart/2005/8/layout/radial1"/>
    <dgm:cxn modelId="{D954E140-98B2-4AE8-AA24-936C33B78F66}" type="presParOf" srcId="{DB0FFA87-098F-4875-AE5B-E5A013A31B1A}" destId="{5E808C83-D146-4B23-8D7A-C4BAAA93A233}" srcOrd="6" destOrd="0" presId="urn:microsoft.com/office/officeart/2005/8/layout/radial1"/>
    <dgm:cxn modelId="{CD89D4C7-E6F2-44FB-9165-71234BA5CEA2}" type="presParOf" srcId="{DB0FFA87-098F-4875-AE5B-E5A013A31B1A}" destId="{9E740E65-A43A-4D38-8F92-A777DE3C420D}" srcOrd="7" destOrd="0" presId="urn:microsoft.com/office/officeart/2005/8/layout/radial1"/>
    <dgm:cxn modelId="{F386B8AB-E4FC-4930-959A-E52633C6D949}" type="presParOf" srcId="{9E740E65-A43A-4D38-8F92-A777DE3C420D}" destId="{E1D3B787-954B-4B7E-A93A-F95C4AAD3929}" srcOrd="0" destOrd="0" presId="urn:microsoft.com/office/officeart/2005/8/layout/radial1"/>
    <dgm:cxn modelId="{F81633F8-6850-4247-AC8D-5E95404A2935}" type="presParOf" srcId="{DB0FFA87-098F-4875-AE5B-E5A013A31B1A}" destId="{129D6A48-55FC-4334-94C3-70EF1FB4CFAF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3AA6FB-AD3E-42C1-937E-C9B8E9DC7C56}" type="doc">
      <dgm:prSet loTypeId="urn:microsoft.com/office/officeart/2005/8/layout/radial3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4DBC24A-8BF2-4567-AA0B-71EE32DF6531}">
      <dgm:prSet phldrT="[Metin]"/>
      <dgm:spPr/>
      <dgm:t>
        <a:bodyPr/>
        <a:lstStyle/>
        <a:p>
          <a:r>
            <a:rPr lang="tr-TR" dirty="0" err="1" smtClean="0"/>
            <a:t>Deming</a:t>
          </a:r>
          <a:r>
            <a:rPr lang="tr-TR" dirty="0" smtClean="0"/>
            <a:t> döngüsü</a:t>
          </a:r>
          <a:endParaRPr lang="en-US" dirty="0"/>
        </a:p>
      </dgm:t>
    </dgm:pt>
    <dgm:pt modelId="{E01C3EBA-6D0B-4F49-AE45-E52680AF4787}" type="parTrans" cxnId="{82B8A56F-D8E3-444F-8F71-D753A1EB7570}">
      <dgm:prSet/>
      <dgm:spPr/>
      <dgm:t>
        <a:bodyPr/>
        <a:lstStyle/>
        <a:p>
          <a:endParaRPr lang="en-US"/>
        </a:p>
      </dgm:t>
    </dgm:pt>
    <dgm:pt modelId="{5D9029B0-D0BC-4267-B9A9-DDC2EB6DD9BD}" type="sibTrans" cxnId="{82B8A56F-D8E3-444F-8F71-D753A1EB7570}">
      <dgm:prSet/>
      <dgm:spPr/>
      <dgm:t>
        <a:bodyPr/>
        <a:lstStyle/>
        <a:p>
          <a:endParaRPr lang="en-US"/>
        </a:p>
      </dgm:t>
    </dgm:pt>
    <dgm:pt modelId="{6ABEA3EA-A5B6-4529-BB3E-E6C4059C45A0}">
      <dgm:prSet phldrT="[Metin]"/>
      <dgm:spPr/>
      <dgm:t>
        <a:bodyPr/>
        <a:lstStyle/>
        <a:p>
          <a:r>
            <a:rPr lang="tr-TR" dirty="0" smtClean="0"/>
            <a:t>Planla</a:t>
          </a:r>
          <a:endParaRPr lang="en-US" dirty="0"/>
        </a:p>
      </dgm:t>
    </dgm:pt>
    <dgm:pt modelId="{7ED4EB86-BC5A-4DCA-A62F-CEA6C1E1AE3A}" type="parTrans" cxnId="{270FFA8F-7F2E-4B2B-8913-FC2360D7470C}">
      <dgm:prSet/>
      <dgm:spPr/>
      <dgm:t>
        <a:bodyPr/>
        <a:lstStyle/>
        <a:p>
          <a:endParaRPr lang="en-US"/>
        </a:p>
      </dgm:t>
    </dgm:pt>
    <dgm:pt modelId="{1C5F7AB1-35A0-41C7-9BAF-95575EFAE90C}" type="sibTrans" cxnId="{270FFA8F-7F2E-4B2B-8913-FC2360D7470C}">
      <dgm:prSet/>
      <dgm:spPr/>
      <dgm:t>
        <a:bodyPr/>
        <a:lstStyle/>
        <a:p>
          <a:endParaRPr lang="en-US"/>
        </a:p>
      </dgm:t>
    </dgm:pt>
    <dgm:pt modelId="{ECF74C7E-4204-491A-8841-EA80ECAA2CF0}">
      <dgm:prSet phldrT="[Metin]"/>
      <dgm:spPr/>
      <dgm:t>
        <a:bodyPr/>
        <a:lstStyle/>
        <a:p>
          <a:r>
            <a:rPr lang="tr-TR" dirty="0" smtClean="0"/>
            <a:t>Uygulama</a:t>
          </a:r>
          <a:endParaRPr lang="en-US" dirty="0"/>
        </a:p>
      </dgm:t>
    </dgm:pt>
    <dgm:pt modelId="{F590D09A-3770-4E1E-AC82-915CD266C117}" type="parTrans" cxnId="{485A3804-B5B5-4656-89D9-D8F1E8DF380B}">
      <dgm:prSet/>
      <dgm:spPr/>
      <dgm:t>
        <a:bodyPr/>
        <a:lstStyle/>
        <a:p>
          <a:endParaRPr lang="en-US"/>
        </a:p>
      </dgm:t>
    </dgm:pt>
    <dgm:pt modelId="{FD5FEAE5-D467-4F7C-B9DD-24D6253E18FB}" type="sibTrans" cxnId="{485A3804-B5B5-4656-89D9-D8F1E8DF380B}">
      <dgm:prSet/>
      <dgm:spPr/>
      <dgm:t>
        <a:bodyPr/>
        <a:lstStyle/>
        <a:p>
          <a:endParaRPr lang="en-US"/>
        </a:p>
      </dgm:t>
    </dgm:pt>
    <dgm:pt modelId="{0F0EE483-EA4B-4D08-8AFB-CE1649F75D20}">
      <dgm:prSet phldrT="[Metin]"/>
      <dgm:spPr/>
      <dgm:t>
        <a:bodyPr/>
        <a:lstStyle/>
        <a:p>
          <a:r>
            <a:rPr lang="tr-TR" dirty="0" smtClean="0"/>
            <a:t>Denetim</a:t>
          </a:r>
          <a:endParaRPr lang="en-US" dirty="0"/>
        </a:p>
      </dgm:t>
    </dgm:pt>
    <dgm:pt modelId="{808B0ED8-1A37-4CC6-87D8-5A4206168CA1}" type="parTrans" cxnId="{46130F4C-3901-4CEC-9F3C-BC5DB2CF0C79}">
      <dgm:prSet/>
      <dgm:spPr/>
      <dgm:t>
        <a:bodyPr/>
        <a:lstStyle/>
        <a:p>
          <a:endParaRPr lang="en-US"/>
        </a:p>
      </dgm:t>
    </dgm:pt>
    <dgm:pt modelId="{C391B95E-198B-40C6-8821-3FFCA1B087BF}" type="sibTrans" cxnId="{46130F4C-3901-4CEC-9F3C-BC5DB2CF0C79}">
      <dgm:prSet/>
      <dgm:spPr/>
      <dgm:t>
        <a:bodyPr/>
        <a:lstStyle/>
        <a:p>
          <a:endParaRPr lang="en-US"/>
        </a:p>
      </dgm:t>
    </dgm:pt>
    <dgm:pt modelId="{73BC8053-3575-4763-B2CE-9922AD51128A}">
      <dgm:prSet phldrT="[Metin]"/>
      <dgm:spPr/>
      <dgm:t>
        <a:bodyPr/>
        <a:lstStyle/>
        <a:p>
          <a:r>
            <a:rPr lang="tr-TR" dirty="0" smtClean="0"/>
            <a:t>Düzenleme</a:t>
          </a:r>
          <a:endParaRPr lang="en-US" dirty="0"/>
        </a:p>
      </dgm:t>
    </dgm:pt>
    <dgm:pt modelId="{5F46A558-5E39-4C1B-9A55-198E0E34E971}" type="parTrans" cxnId="{0AD8C7EC-0DEE-4644-AAA3-5EB1755991BD}">
      <dgm:prSet/>
      <dgm:spPr/>
      <dgm:t>
        <a:bodyPr/>
        <a:lstStyle/>
        <a:p>
          <a:endParaRPr lang="en-US"/>
        </a:p>
      </dgm:t>
    </dgm:pt>
    <dgm:pt modelId="{E276E50B-891B-4F55-A5EE-EA83F3BB1B69}" type="sibTrans" cxnId="{0AD8C7EC-0DEE-4644-AAA3-5EB1755991BD}">
      <dgm:prSet/>
      <dgm:spPr/>
      <dgm:t>
        <a:bodyPr/>
        <a:lstStyle/>
        <a:p>
          <a:endParaRPr lang="en-US"/>
        </a:p>
      </dgm:t>
    </dgm:pt>
    <dgm:pt modelId="{9AF82960-FDFC-4230-B55B-DDF69A930ED8}" type="pres">
      <dgm:prSet presAssocID="{4E3AA6FB-AD3E-42C1-937E-C9B8E9DC7C5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6C46B53-0DEC-417F-A909-BF0F8016D6D4}" type="pres">
      <dgm:prSet presAssocID="{4E3AA6FB-AD3E-42C1-937E-C9B8E9DC7C56}" presName="radial" presStyleCnt="0">
        <dgm:presLayoutVars>
          <dgm:animLvl val="ctr"/>
        </dgm:presLayoutVars>
      </dgm:prSet>
      <dgm:spPr/>
    </dgm:pt>
    <dgm:pt modelId="{CDEBC71F-A589-49C6-A073-BC539CE42659}" type="pres">
      <dgm:prSet presAssocID="{84DBC24A-8BF2-4567-AA0B-71EE32DF6531}" presName="centerShape" presStyleLbl="vennNode1" presStyleIdx="0" presStyleCnt="5"/>
      <dgm:spPr/>
      <dgm:t>
        <a:bodyPr/>
        <a:lstStyle/>
        <a:p>
          <a:endParaRPr lang="tr-TR"/>
        </a:p>
      </dgm:t>
    </dgm:pt>
    <dgm:pt modelId="{4C85371B-226F-4615-BFD6-B6E3E171C28C}" type="pres">
      <dgm:prSet presAssocID="{6ABEA3EA-A5B6-4529-BB3E-E6C4059C45A0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76226EA-E735-4380-A69D-187188A0CC2A}" type="pres">
      <dgm:prSet presAssocID="{ECF74C7E-4204-491A-8841-EA80ECAA2CF0}" presName="node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B2EF8B2-E255-4D14-9108-5E5083B8D30D}" type="pres">
      <dgm:prSet presAssocID="{0F0EE483-EA4B-4D08-8AFB-CE1649F75D20}" presName="node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C035711-A0CB-45D8-999A-4F16B579523B}" type="pres">
      <dgm:prSet presAssocID="{73BC8053-3575-4763-B2CE-9922AD51128A}" presName="node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5B6A8C0-3C87-4DB7-9C95-949128BC76F1}" type="presOf" srcId="{4E3AA6FB-AD3E-42C1-937E-C9B8E9DC7C56}" destId="{9AF82960-FDFC-4230-B55B-DDF69A930ED8}" srcOrd="0" destOrd="0" presId="urn:microsoft.com/office/officeart/2005/8/layout/radial3"/>
    <dgm:cxn modelId="{507E2126-3877-4559-B88C-C98BDCA10C27}" type="presOf" srcId="{0F0EE483-EA4B-4D08-8AFB-CE1649F75D20}" destId="{EB2EF8B2-E255-4D14-9108-5E5083B8D30D}" srcOrd="0" destOrd="0" presId="urn:microsoft.com/office/officeart/2005/8/layout/radial3"/>
    <dgm:cxn modelId="{AF4960EC-E479-4185-99E6-5A7C4E5C0D75}" type="presOf" srcId="{73BC8053-3575-4763-B2CE-9922AD51128A}" destId="{6C035711-A0CB-45D8-999A-4F16B579523B}" srcOrd="0" destOrd="0" presId="urn:microsoft.com/office/officeart/2005/8/layout/radial3"/>
    <dgm:cxn modelId="{C4CFD7C1-A601-455B-A1A0-ED6FF566763B}" type="presOf" srcId="{ECF74C7E-4204-491A-8841-EA80ECAA2CF0}" destId="{E76226EA-E735-4380-A69D-187188A0CC2A}" srcOrd="0" destOrd="0" presId="urn:microsoft.com/office/officeart/2005/8/layout/radial3"/>
    <dgm:cxn modelId="{FA8ACDED-32AB-45BD-8167-BD5A3217226B}" type="presOf" srcId="{84DBC24A-8BF2-4567-AA0B-71EE32DF6531}" destId="{CDEBC71F-A589-49C6-A073-BC539CE42659}" srcOrd="0" destOrd="0" presId="urn:microsoft.com/office/officeart/2005/8/layout/radial3"/>
    <dgm:cxn modelId="{485A3804-B5B5-4656-89D9-D8F1E8DF380B}" srcId="{84DBC24A-8BF2-4567-AA0B-71EE32DF6531}" destId="{ECF74C7E-4204-491A-8841-EA80ECAA2CF0}" srcOrd="1" destOrd="0" parTransId="{F590D09A-3770-4E1E-AC82-915CD266C117}" sibTransId="{FD5FEAE5-D467-4F7C-B9DD-24D6253E18FB}"/>
    <dgm:cxn modelId="{0AD8C7EC-0DEE-4644-AAA3-5EB1755991BD}" srcId="{84DBC24A-8BF2-4567-AA0B-71EE32DF6531}" destId="{73BC8053-3575-4763-B2CE-9922AD51128A}" srcOrd="3" destOrd="0" parTransId="{5F46A558-5E39-4C1B-9A55-198E0E34E971}" sibTransId="{E276E50B-891B-4F55-A5EE-EA83F3BB1B69}"/>
    <dgm:cxn modelId="{44237C21-90F7-4880-8BF3-B5736CFD73E9}" type="presOf" srcId="{6ABEA3EA-A5B6-4529-BB3E-E6C4059C45A0}" destId="{4C85371B-226F-4615-BFD6-B6E3E171C28C}" srcOrd="0" destOrd="0" presId="urn:microsoft.com/office/officeart/2005/8/layout/radial3"/>
    <dgm:cxn modelId="{46130F4C-3901-4CEC-9F3C-BC5DB2CF0C79}" srcId="{84DBC24A-8BF2-4567-AA0B-71EE32DF6531}" destId="{0F0EE483-EA4B-4D08-8AFB-CE1649F75D20}" srcOrd="2" destOrd="0" parTransId="{808B0ED8-1A37-4CC6-87D8-5A4206168CA1}" sibTransId="{C391B95E-198B-40C6-8821-3FFCA1B087BF}"/>
    <dgm:cxn modelId="{270FFA8F-7F2E-4B2B-8913-FC2360D7470C}" srcId="{84DBC24A-8BF2-4567-AA0B-71EE32DF6531}" destId="{6ABEA3EA-A5B6-4529-BB3E-E6C4059C45A0}" srcOrd="0" destOrd="0" parTransId="{7ED4EB86-BC5A-4DCA-A62F-CEA6C1E1AE3A}" sibTransId="{1C5F7AB1-35A0-41C7-9BAF-95575EFAE90C}"/>
    <dgm:cxn modelId="{82B8A56F-D8E3-444F-8F71-D753A1EB7570}" srcId="{4E3AA6FB-AD3E-42C1-937E-C9B8E9DC7C56}" destId="{84DBC24A-8BF2-4567-AA0B-71EE32DF6531}" srcOrd="0" destOrd="0" parTransId="{E01C3EBA-6D0B-4F49-AE45-E52680AF4787}" sibTransId="{5D9029B0-D0BC-4267-B9A9-DDC2EB6DD9BD}"/>
    <dgm:cxn modelId="{E18B2FC0-AB6B-4CF0-AB03-E5802C1CDD9B}" type="presParOf" srcId="{9AF82960-FDFC-4230-B55B-DDF69A930ED8}" destId="{46C46B53-0DEC-417F-A909-BF0F8016D6D4}" srcOrd="0" destOrd="0" presId="urn:microsoft.com/office/officeart/2005/8/layout/radial3"/>
    <dgm:cxn modelId="{FEAE265A-45B0-4437-BCDD-A3A20320DF4C}" type="presParOf" srcId="{46C46B53-0DEC-417F-A909-BF0F8016D6D4}" destId="{CDEBC71F-A589-49C6-A073-BC539CE42659}" srcOrd="0" destOrd="0" presId="urn:microsoft.com/office/officeart/2005/8/layout/radial3"/>
    <dgm:cxn modelId="{F36D8E8E-48C9-4BA9-9659-3E84DE56681A}" type="presParOf" srcId="{46C46B53-0DEC-417F-A909-BF0F8016D6D4}" destId="{4C85371B-226F-4615-BFD6-B6E3E171C28C}" srcOrd="1" destOrd="0" presId="urn:microsoft.com/office/officeart/2005/8/layout/radial3"/>
    <dgm:cxn modelId="{72248D25-06E4-4FBF-AF1C-BC8869408869}" type="presParOf" srcId="{46C46B53-0DEC-417F-A909-BF0F8016D6D4}" destId="{E76226EA-E735-4380-A69D-187188A0CC2A}" srcOrd="2" destOrd="0" presId="urn:microsoft.com/office/officeart/2005/8/layout/radial3"/>
    <dgm:cxn modelId="{7E489694-DC2F-4DF5-A109-F6623EB1FDF6}" type="presParOf" srcId="{46C46B53-0DEC-417F-A909-BF0F8016D6D4}" destId="{EB2EF8B2-E255-4D14-9108-5E5083B8D30D}" srcOrd="3" destOrd="0" presId="urn:microsoft.com/office/officeart/2005/8/layout/radial3"/>
    <dgm:cxn modelId="{C3D8DC35-73DF-4D3A-8E1D-B6E75BC3267F}" type="presParOf" srcId="{46C46B53-0DEC-417F-A909-BF0F8016D6D4}" destId="{6C035711-A0CB-45D8-999A-4F16B579523B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7E01CE-0051-4965-A7CC-B5807B63395F}">
      <dsp:nvSpPr>
        <dsp:cNvPr id="0" name=""/>
        <dsp:cNvSpPr/>
      </dsp:nvSpPr>
      <dsp:spPr>
        <a:xfrm rot="16200000">
          <a:off x="-407980" y="408912"/>
          <a:ext cx="3240360" cy="2422534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6116" bIns="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Yapı</a:t>
          </a:r>
          <a:endParaRPr lang="en-US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Kurumun teknik olanakları (teknoloji)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Kurumun insan kaynakları (nitelik, nicelik)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Kurumun organizasyon yapısı</a:t>
          </a:r>
          <a:endParaRPr lang="en-US" sz="1600" kern="1200" dirty="0"/>
        </a:p>
      </dsp:txBody>
      <dsp:txXfrm rot="5400000">
        <a:off x="933" y="648071"/>
        <a:ext cx="2422534" cy="1944216"/>
      </dsp:txXfrm>
    </dsp:sp>
    <dsp:sp modelId="{9A11C2DC-6E42-4D81-B08E-36A4D1E638E4}">
      <dsp:nvSpPr>
        <dsp:cNvPr id="0" name=""/>
        <dsp:cNvSpPr/>
      </dsp:nvSpPr>
      <dsp:spPr>
        <a:xfrm rot="16200000">
          <a:off x="2196244" y="408912"/>
          <a:ext cx="3240360" cy="2422534"/>
        </a:xfrm>
        <a:prstGeom prst="flowChartManualOperation">
          <a:avLst/>
        </a:prstGeom>
        <a:gradFill rotWithShape="0">
          <a:gsLst>
            <a:gs pos="0">
              <a:schemeClr val="accent4">
                <a:hueOff val="-799689"/>
                <a:satOff val="-9322"/>
                <a:lumOff val="892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799689"/>
                <a:satOff val="-9322"/>
                <a:lumOff val="892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6116" bIns="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Süreç</a:t>
          </a:r>
          <a:endParaRPr lang="en-US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Hizmet sunumu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Süreçlerin uygunluğu</a:t>
          </a:r>
          <a:endParaRPr lang="en-US" sz="1600" kern="1200" dirty="0"/>
        </a:p>
      </dsp:txBody>
      <dsp:txXfrm rot="5400000">
        <a:off x="2605157" y="648071"/>
        <a:ext cx="2422534" cy="1944216"/>
      </dsp:txXfrm>
    </dsp:sp>
    <dsp:sp modelId="{D3A9FFED-67F9-484B-9825-735E4A38E7E9}">
      <dsp:nvSpPr>
        <dsp:cNvPr id="0" name=""/>
        <dsp:cNvSpPr/>
      </dsp:nvSpPr>
      <dsp:spPr>
        <a:xfrm rot="16200000">
          <a:off x="4800468" y="408912"/>
          <a:ext cx="3240360" cy="2422534"/>
        </a:xfrm>
        <a:prstGeom prst="flowChartManualOperation">
          <a:avLst/>
        </a:prstGeom>
        <a:gradFill rotWithShape="0">
          <a:gsLst>
            <a:gs pos="0">
              <a:schemeClr val="accent4">
                <a:hueOff val="-1599379"/>
                <a:satOff val="-18644"/>
                <a:lumOff val="1784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1599379"/>
                <a:satOff val="-18644"/>
                <a:lumOff val="1784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6116" bIns="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Sonuç</a:t>
          </a:r>
          <a:endParaRPr lang="en-US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Ölçme 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/>
            <a:t>Sonuçların uygunluğu</a:t>
          </a:r>
          <a:endParaRPr lang="en-US" sz="1600" kern="1200" dirty="0"/>
        </a:p>
      </dsp:txBody>
      <dsp:txXfrm rot="5400000">
        <a:off x="5209381" y="648071"/>
        <a:ext cx="2422534" cy="19442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B14F35-991F-4E52-95B1-42A0764813A7}">
      <dsp:nvSpPr>
        <dsp:cNvPr id="0" name=""/>
        <dsp:cNvSpPr/>
      </dsp:nvSpPr>
      <dsp:spPr>
        <a:xfrm>
          <a:off x="3668681" y="1287606"/>
          <a:ext cx="979053" cy="97905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TKY</a:t>
          </a:r>
          <a:endParaRPr lang="en-US" sz="2600" kern="1200" dirty="0"/>
        </a:p>
      </dsp:txBody>
      <dsp:txXfrm>
        <a:off x="3812060" y="1430985"/>
        <a:ext cx="692295" cy="692295"/>
      </dsp:txXfrm>
    </dsp:sp>
    <dsp:sp modelId="{F0A4D263-A2A6-4789-BC2F-D41C9900B589}">
      <dsp:nvSpPr>
        <dsp:cNvPr id="0" name=""/>
        <dsp:cNvSpPr/>
      </dsp:nvSpPr>
      <dsp:spPr>
        <a:xfrm rot="16200000">
          <a:off x="4010646" y="1129450"/>
          <a:ext cx="295122" cy="21190"/>
        </a:xfrm>
        <a:custGeom>
          <a:avLst/>
          <a:gdLst/>
          <a:ahLst/>
          <a:cxnLst/>
          <a:rect l="0" t="0" r="0" b="0"/>
          <a:pathLst>
            <a:path>
              <a:moveTo>
                <a:pt x="0" y="10595"/>
              </a:moveTo>
              <a:lnTo>
                <a:pt x="295122" y="10595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150829" y="1132667"/>
        <a:ext cx="14756" cy="14756"/>
      </dsp:txXfrm>
    </dsp:sp>
    <dsp:sp modelId="{5493CE26-FDEF-4B83-88F1-D82AF1A79308}">
      <dsp:nvSpPr>
        <dsp:cNvPr id="0" name=""/>
        <dsp:cNvSpPr/>
      </dsp:nvSpPr>
      <dsp:spPr>
        <a:xfrm>
          <a:off x="3668681" y="13431"/>
          <a:ext cx="979053" cy="97905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Sistem kuramı</a:t>
          </a:r>
          <a:endParaRPr lang="en-US" sz="1100" kern="1200" dirty="0"/>
        </a:p>
      </dsp:txBody>
      <dsp:txXfrm>
        <a:off x="3812060" y="156810"/>
        <a:ext cx="692295" cy="692295"/>
      </dsp:txXfrm>
    </dsp:sp>
    <dsp:sp modelId="{12D9D56E-22B7-4CDA-A518-6DDCAEAA3D4A}">
      <dsp:nvSpPr>
        <dsp:cNvPr id="0" name=""/>
        <dsp:cNvSpPr/>
      </dsp:nvSpPr>
      <dsp:spPr>
        <a:xfrm>
          <a:off x="4647734" y="1766538"/>
          <a:ext cx="295122" cy="21190"/>
        </a:xfrm>
        <a:custGeom>
          <a:avLst/>
          <a:gdLst/>
          <a:ahLst/>
          <a:cxnLst/>
          <a:rect l="0" t="0" r="0" b="0"/>
          <a:pathLst>
            <a:path>
              <a:moveTo>
                <a:pt x="0" y="10595"/>
              </a:moveTo>
              <a:lnTo>
                <a:pt x="295122" y="10595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787917" y="1769755"/>
        <a:ext cx="14756" cy="14756"/>
      </dsp:txXfrm>
    </dsp:sp>
    <dsp:sp modelId="{9450DA3C-3D90-4114-BEB0-FB334D839B0C}">
      <dsp:nvSpPr>
        <dsp:cNvPr id="0" name=""/>
        <dsp:cNvSpPr/>
      </dsp:nvSpPr>
      <dsp:spPr>
        <a:xfrm>
          <a:off x="4942856" y="1287606"/>
          <a:ext cx="979053" cy="979053"/>
        </a:xfrm>
        <a:prstGeom prst="ellipse">
          <a:avLst/>
        </a:prstGeom>
        <a:solidFill>
          <a:schemeClr val="accent5">
            <a:hueOff val="-1119027"/>
            <a:satOff val="-747"/>
            <a:lumOff val="66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Örgütsel davranış</a:t>
          </a:r>
          <a:endParaRPr lang="en-US" sz="1100" kern="1200" dirty="0"/>
        </a:p>
      </dsp:txBody>
      <dsp:txXfrm>
        <a:off x="5086235" y="1430985"/>
        <a:ext cx="692295" cy="692295"/>
      </dsp:txXfrm>
    </dsp:sp>
    <dsp:sp modelId="{E3EBA3E5-90AB-4C9F-9F61-12117999CCF8}">
      <dsp:nvSpPr>
        <dsp:cNvPr id="0" name=""/>
        <dsp:cNvSpPr/>
      </dsp:nvSpPr>
      <dsp:spPr>
        <a:xfrm rot="5400000">
          <a:off x="4010646" y="2403626"/>
          <a:ext cx="295122" cy="21190"/>
        </a:xfrm>
        <a:custGeom>
          <a:avLst/>
          <a:gdLst/>
          <a:ahLst/>
          <a:cxnLst/>
          <a:rect l="0" t="0" r="0" b="0"/>
          <a:pathLst>
            <a:path>
              <a:moveTo>
                <a:pt x="0" y="10595"/>
              </a:moveTo>
              <a:lnTo>
                <a:pt x="295122" y="10595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150829" y="2406843"/>
        <a:ext cx="14756" cy="14756"/>
      </dsp:txXfrm>
    </dsp:sp>
    <dsp:sp modelId="{5E808C83-D146-4B23-8D7A-C4BAAA93A233}">
      <dsp:nvSpPr>
        <dsp:cNvPr id="0" name=""/>
        <dsp:cNvSpPr/>
      </dsp:nvSpPr>
      <dsp:spPr>
        <a:xfrm>
          <a:off x="3668681" y="2561782"/>
          <a:ext cx="979053" cy="979053"/>
        </a:xfrm>
        <a:prstGeom prst="ellipse">
          <a:avLst/>
        </a:prstGeom>
        <a:solidFill>
          <a:schemeClr val="accent5">
            <a:hueOff val="-2238053"/>
            <a:satOff val="-1495"/>
            <a:lumOff val="132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Pazarlama kuramı</a:t>
          </a:r>
          <a:endParaRPr lang="en-US" sz="1100" kern="1200" dirty="0"/>
        </a:p>
      </dsp:txBody>
      <dsp:txXfrm>
        <a:off x="3812060" y="2705161"/>
        <a:ext cx="692295" cy="692295"/>
      </dsp:txXfrm>
    </dsp:sp>
    <dsp:sp modelId="{9E740E65-A43A-4D38-8F92-A777DE3C420D}">
      <dsp:nvSpPr>
        <dsp:cNvPr id="0" name=""/>
        <dsp:cNvSpPr/>
      </dsp:nvSpPr>
      <dsp:spPr>
        <a:xfrm rot="10800000">
          <a:off x="3373559" y="1766538"/>
          <a:ext cx="295122" cy="21190"/>
        </a:xfrm>
        <a:custGeom>
          <a:avLst/>
          <a:gdLst/>
          <a:ahLst/>
          <a:cxnLst/>
          <a:rect l="0" t="0" r="0" b="0"/>
          <a:pathLst>
            <a:path>
              <a:moveTo>
                <a:pt x="0" y="10595"/>
              </a:moveTo>
              <a:lnTo>
                <a:pt x="295122" y="10595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513742" y="1769755"/>
        <a:ext cx="14756" cy="14756"/>
      </dsp:txXfrm>
    </dsp:sp>
    <dsp:sp modelId="{129D6A48-55FC-4334-94C3-70EF1FB4CFAF}">
      <dsp:nvSpPr>
        <dsp:cNvPr id="0" name=""/>
        <dsp:cNvSpPr/>
      </dsp:nvSpPr>
      <dsp:spPr>
        <a:xfrm>
          <a:off x="2394505" y="1287606"/>
          <a:ext cx="979053" cy="979053"/>
        </a:xfrm>
        <a:prstGeom prst="ellipse">
          <a:avLst/>
        </a:prstGeom>
        <a:solidFill>
          <a:schemeClr val="accent5">
            <a:hueOff val="-3357079"/>
            <a:satOff val="-2242"/>
            <a:lumOff val="1980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İstatistik</a:t>
          </a:r>
          <a:endParaRPr lang="en-US" sz="1100" kern="1200" dirty="0"/>
        </a:p>
      </dsp:txBody>
      <dsp:txXfrm>
        <a:off x="2537884" y="1430985"/>
        <a:ext cx="692295" cy="6922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EBC71F-A589-49C6-A073-BC539CE42659}">
      <dsp:nvSpPr>
        <dsp:cNvPr id="0" name=""/>
        <dsp:cNvSpPr/>
      </dsp:nvSpPr>
      <dsp:spPr>
        <a:xfrm>
          <a:off x="2443560" y="813111"/>
          <a:ext cx="2025646" cy="2025646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err="1" smtClean="0"/>
            <a:t>Deming</a:t>
          </a:r>
          <a:r>
            <a:rPr lang="tr-TR" sz="2700" kern="1200" dirty="0" smtClean="0"/>
            <a:t> döngüsü</a:t>
          </a:r>
          <a:endParaRPr lang="en-US" sz="2700" kern="1200" dirty="0"/>
        </a:p>
      </dsp:txBody>
      <dsp:txXfrm>
        <a:off x="2740209" y="1109760"/>
        <a:ext cx="1432348" cy="1432348"/>
      </dsp:txXfrm>
    </dsp:sp>
    <dsp:sp modelId="{4C85371B-226F-4615-BFD6-B6E3E171C28C}">
      <dsp:nvSpPr>
        <dsp:cNvPr id="0" name=""/>
        <dsp:cNvSpPr/>
      </dsp:nvSpPr>
      <dsp:spPr>
        <a:xfrm>
          <a:off x="2949972" y="361"/>
          <a:ext cx="1012823" cy="1012823"/>
        </a:xfrm>
        <a:prstGeom prst="ellipse">
          <a:avLst/>
        </a:prstGeom>
        <a:solidFill>
          <a:schemeClr val="accent5">
            <a:alpha val="50000"/>
            <a:hueOff val="-839270"/>
            <a:satOff val="-560"/>
            <a:lumOff val="49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Planla</a:t>
          </a:r>
          <a:endParaRPr lang="en-US" sz="1000" kern="1200" dirty="0"/>
        </a:p>
      </dsp:txBody>
      <dsp:txXfrm>
        <a:off x="3098296" y="148685"/>
        <a:ext cx="716175" cy="716175"/>
      </dsp:txXfrm>
    </dsp:sp>
    <dsp:sp modelId="{E76226EA-E735-4380-A69D-187188A0CC2A}">
      <dsp:nvSpPr>
        <dsp:cNvPr id="0" name=""/>
        <dsp:cNvSpPr/>
      </dsp:nvSpPr>
      <dsp:spPr>
        <a:xfrm>
          <a:off x="4269134" y="1319523"/>
          <a:ext cx="1012823" cy="1012823"/>
        </a:xfrm>
        <a:prstGeom prst="ellipse">
          <a:avLst/>
        </a:prstGeom>
        <a:solidFill>
          <a:schemeClr val="accent5">
            <a:alpha val="50000"/>
            <a:hueOff val="-1678540"/>
            <a:satOff val="-1121"/>
            <a:lumOff val="99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Uygulama</a:t>
          </a:r>
          <a:endParaRPr lang="en-US" sz="1000" kern="1200" dirty="0"/>
        </a:p>
      </dsp:txBody>
      <dsp:txXfrm>
        <a:off x="4417458" y="1467847"/>
        <a:ext cx="716175" cy="716175"/>
      </dsp:txXfrm>
    </dsp:sp>
    <dsp:sp modelId="{EB2EF8B2-E255-4D14-9108-5E5083B8D30D}">
      <dsp:nvSpPr>
        <dsp:cNvPr id="0" name=""/>
        <dsp:cNvSpPr/>
      </dsp:nvSpPr>
      <dsp:spPr>
        <a:xfrm>
          <a:off x="2949972" y="2638685"/>
          <a:ext cx="1012823" cy="1012823"/>
        </a:xfrm>
        <a:prstGeom prst="ellipse">
          <a:avLst/>
        </a:prstGeom>
        <a:solidFill>
          <a:schemeClr val="accent5">
            <a:alpha val="50000"/>
            <a:hueOff val="-2517810"/>
            <a:satOff val="-1681"/>
            <a:lumOff val="148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Denetim</a:t>
          </a:r>
          <a:endParaRPr lang="en-US" sz="1000" kern="1200" dirty="0"/>
        </a:p>
      </dsp:txBody>
      <dsp:txXfrm>
        <a:off x="3098296" y="2787009"/>
        <a:ext cx="716175" cy="716175"/>
      </dsp:txXfrm>
    </dsp:sp>
    <dsp:sp modelId="{6C035711-A0CB-45D8-999A-4F16B579523B}">
      <dsp:nvSpPr>
        <dsp:cNvPr id="0" name=""/>
        <dsp:cNvSpPr/>
      </dsp:nvSpPr>
      <dsp:spPr>
        <a:xfrm>
          <a:off x="1630810" y="1319523"/>
          <a:ext cx="1012823" cy="1012823"/>
        </a:xfrm>
        <a:prstGeom prst="ellipse">
          <a:avLst/>
        </a:prstGeom>
        <a:solidFill>
          <a:schemeClr val="accent5">
            <a:alpha val="50000"/>
            <a:hueOff val="-3357079"/>
            <a:satOff val="-2242"/>
            <a:lumOff val="1980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Düzenleme</a:t>
          </a:r>
          <a:endParaRPr lang="en-US" sz="1000" kern="1200" dirty="0"/>
        </a:p>
      </dsp:txBody>
      <dsp:txXfrm>
        <a:off x="1779134" y="1467847"/>
        <a:ext cx="716175" cy="7161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2565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8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8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8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1" name="Google Shape;71;p8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828800"/>
            <a:ext cx="9009063" cy="789385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</p:grp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371600"/>
            <a:ext cx="77724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4686300"/>
            <a:ext cx="1905000" cy="3429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8CF3DEA-5C23-4532-918C-B07089C61B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42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B77EC-40DA-4F43-B3BF-3C2DF5813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26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370013" y="1370410"/>
            <a:ext cx="3579812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370410"/>
            <a:ext cx="35814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0778E-4AC5-451B-BF71-3666F2EC3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6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727825" y="4806554"/>
            <a:ext cx="1919288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379913" y="4806554"/>
            <a:ext cx="2351087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F61DC-26AB-4DA5-BE0F-22F65C8692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437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08360"/>
            <a:ext cx="8229600" cy="85486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457200" y="1200150"/>
            <a:ext cx="8229600" cy="3398044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23C09-1EAC-498C-8C25-604680BF3E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23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62" r:id="rId3"/>
    <p:sldLayoutId id="2147483663" r:id="rId4"/>
    <p:sldLayoutId id="2147483665" r:id="rId5"/>
    <p:sldLayoutId id="2147483666" r:id="rId6"/>
    <p:sldLayoutId id="2147483667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113600" y="1995686"/>
            <a:ext cx="4505700" cy="2042864"/>
          </a:xfrm>
        </p:spPr>
        <p:txBody>
          <a:bodyPr/>
          <a:lstStyle/>
          <a:p>
            <a:r>
              <a:rPr lang="tr-TR" sz="4400" dirty="0" smtClean="0"/>
              <a:t>Kalite Yönetimi</a:t>
            </a:r>
            <a:endParaRPr lang="tr-TR" sz="4400" dirty="0"/>
          </a:p>
        </p:txBody>
      </p:sp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Prof.Dr. ŞAHİN KAVUNCUBAŞI</a:t>
            </a:r>
            <a:endParaRPr dirty="0"/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9903" y="503350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0" dirty="0" smtClean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24</a:t>
            </a:r>
            <a:endParaRPr sz="20000" dirty="0">
              <a:solidFill>
                <a:schemeClr val="accent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/>
              <a:t>TKY felsefesinin elemanları</a:t>
            </a:r>
            <a:endParaRPr lang="en-US" sz="2400" dirty="0" smtClean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72430916"/>
              </p:ext>
            </p:extLst>
          </p:nvPr>
        </p:nvGraphicFramePr>
        <p:xfrm>
          <a:off x="467544" y="1563638"/>
          <a:ext cx="8316416" cy="3554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0182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/>
              <a:t>TKY İlke ve araçları</a:t>
            </a:r>
            <a:endParaRPr lang="en-US" sz="2400" dirty="0" smtClean="0"/>
          </a:p>
        </p:txBody>
      </p:sp>
      <p:sp>
        <p:nvSpPr>
          <p:cNvPr id="10" name="9 Şeritli Sağ Ok"/>
          <p:cNvSpPr/>
          <p:nvPr/>
        </p:nvSpPr>
        <p:spPr bwMode="auto">
          <a:xfrm>
            <a:off x="549209" y="1598279"/>
            <a:ext cx="5688632" cy="3312368"/>
          </a:xfrm>
          <a:prstGeom prst="stripedRightArrow">
            <a:avLst>
              <a:gd name="adj1" fmla="val 61566"/>
              <a:gd name="adj2" fmla="val 74768"/>
            </a:avLst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r>
              <a:rPr lang="tr-TR" sz="1600" dirty="0"/>
              <a:t>Müşteri odaklı olma</a:t>
            </a:r>
            <a:endParaRPr lang="en-US" sz="1600" dirty="0"/>
          </a:p>
          <a:p>
            <a:r>
              <a:rPr lang="tr-TR" sz="1600" dirty="0"/>
              <a:t>Her yerde ve her şeyde öncelikle kalite </a:t>
            </a:r>
            <a:endParaRPr lang="en-US" sz="1600" dirty="0"/>
          </a:p>
          <a:p>
            <a:r>
              <a:rPr lang="tr-TR" sz="1600" dirty="0"/>
              <a:t>Süreç yönetimi</a:t>
            </a:r>
            <a:endParaRPr lang="en-US" sz="1600" dirty="0"/>
          </a:p>
          <a:p>
            <a:r>
              <a:rPr lang="tr-TR" sz="1600" dirty="0"/>
              <a:t>Bölümler arası işbirliğine dayalı yönetim</a:t>
            </a:r>
            <a:endParaRPr lang="en-US" sz="1600" dirty="0"/>
          </a:p>
          <a:p>
            <a:r>
              <a:rPr lang="tr-TR" sz="1600" dirty="0"/>
              <a:t>Personel katılımı ve ekip yaklaşımı</a:t>
            </a:r>
            <a:endParaRPr lang="en-US" sz="1600" dirty="0"/>
          </a:p>
          <a:p>
            <a:r>
              <a:rPr lang="tr-TR" sz="1600" dirty="0"/>
              <a:t>Sürekli geliştirme</a:t>
            </a:r>
            <a:endParaRPr lang="en-US" sz="1600" dirty="0"/>
          </a:p>
          <a:p>
            <a:r>
              <a:rPr lang="tr-TR" sz="1600" dirty="0"/>
              <a:t>Standardizasyon</a:t>
            </a:r>
            <a:endParaRPr lang="en-US" sz="1600" dirty="0"/>
          </a:p>
          <a:p>
            <a:r>
              <a:rPr lang="tr-TR" sz="1600" dirty="0"/>
              <a:t>Veri ve Araçların kullanımı</a:t>
            </a:r>
            <a:endParaRPr lang="en-US" sz="1600" dirty="0"/>
          </a:p>
          <a:p>
            <a:r>
              <a:rPr lang="tr-TR" sz="1600" dirty="0"/>
              <a:t>Eğitim</a:t>
            </a:r>
            <a:endParaRPr lang="en-US" sz="1600" dirty="0"/>
          </a:p>
          <a:p>
            <a:r>
              <a:rPr lang="tr-TR" sz="1600" dirty="0"/>
              <a:t>Değişkenlik ve istatistiğin kullanılması</a:t>
            </a:r>
            <a:endParaRPr lang="en-US" sz="1600" dirty="0"/>
          </a:p>
          <a:p>
            <a:r>
              <a:rPr lang="tr-TR" sz="1600" dirty="0"/>
              <a:t>Önleme</a:t>
            </a:r>
            <a:endParaRPr lang="en-US" sz="1600" dirty="0"/>
          </a:p>
          <a:p>
            <a:r>
              <a:rPr lang="tr-TR" sz="1600" dirty="0"/>
              <a:t>Ölçme ve izleme</a:t>
            </a:r>
            <a:endParaRPr lang="en-US" sz="1200" dirty="0"/>
          </a:p>
        </p:txBody>
      </p:sp>
      <p:sp>
        <p:nvSpPr>
          <p:cNvPr id="11" name="10 Yuvarlatılmış Dikdörtgen"/>
          <p:cNvSpPr/>
          <p:nvPr/>
        </p:nvSpPr>
        <p:spPr bwMode="auto">
          <a:xfrm>
            <a:off x="6715126" y="1875235"/>
            <a:ext cx="2143125" cy="2411015"/>
          </a:xfrm>
          <a:prstGeom prst="round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tr-TR" dirty="0"/>
              <a:t>SONUÇLAR</a:t>
            </a:r>
          </a:p>
          <a:p>
            <a:pPr algn="ctr">
              <a:defRPr/>
            </a:pPr>
            <a:endParaRPr lang="tr-TR" dirty="0"/>
          </a:p>
          <a:p>
            <a:pPr algn="ctr">
              <a:defRPr/>
            </a:pPr>
            <a:r>
              <a:rPr lang="tr-TR" sz="1800" dirty="0"/>
              <a:t>Kalite</a:t>
            </a:r>
            <a:endParaRPr lang="en-US" sz="1800" dirty="0"/>
          </a:p>
          <a:p>
            <a:pPr algn="ctr">
              <a:defRPr/>
            </a:pPr>
            <a:r>
              <a:rPr lang="tr-TR" sz="1800" dirty="0"/>
              <a:t>Verimlilik</a:t>
            </a:r>
            <a:endParaRPr lang="en-US" sz="1800" dirty="0"/>
          </a:p>
          <a:p>
            <a:pPr algn="ctr">
              <a:defRPr/>
            </a:pPr>
            <a:r>
              <a:rPr lang="tr-TR" sz="1800" dirty="0"/>
              <a:t>Müşteri tatmini</a:t>
            </a:r>
            <a:endParaRPr lang="en-US" sz="1800" dirty="0"/>
          </a:p>
          <a:p>
            <a:pPr algn="ctr">
              <a:defRPr/>
            </a:pPr>
            <a:r>
              <a:rPr lang="tr-TR" sz="1800" dirty="0"/>
              <a:t>Personel tatmini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1223472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smtClean="0"/>
              <a:t>Edward </a:t>
            </a:r>
            <a:r>
              <a:rPr lang="tr-TR" sz="2400" b="1" dirty="0" err="1" smtClean="0"/>
              <a:t>Deming</a:t>
            </a:r>
            <a:endParaRPr lang="en-US" sz="2400" b="1" dirty="0" smtClean="0"/>
          </a:p>
        </p:txBody>
      </p:sp>
      <p:graphicFrame>
        <p:nvGraphicFramePr>
          <p:cNvPr id="4" name="3 Diyagram"/>
          <p:cNvGraphicFramePr/>
          <p:nvPr>
            <p:extLst>
              <p:ext uri="{D42A27DB-BD31-4B8C-83A1-F6EECF244321}">
                <p14:modId xmlns:p14="http://schemas.microsoft.com/office/powerpoint/2010/main" val="3856216236"/>
              </p:ext>
            </p:extLst>
          </p:nvPr>
        </p:nvGraphicFramePr>
        <p:xfrm>
          <a:off x="1403648" y="1491630"/>
          <a:ext cx="6912768" cy="3651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6830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400" b="1" dirty="0" smtClean="0">
                <a:solidFill>
                  <a:schemeClr val="bg1"/>
                </a:solidFill>
                <a:latin typeface="Roboto Slab" charset="0"/>
                <a:ea typeface="Roboto Slab" charset="0"/>
                <a:cs typeface="+mn-cs"/>
              </a:rPr>
              <a:t>Kalite</a:t>
            </a:r>
            <a:endParaRPr lang="en-US" sz="2400" dirty="0">
              <a:solidFill>
                <a:schemeClr val="bg1"/>
              </a:solidFill>
              <a:latin typeface="Roboto Slab" charset="0"/>
              <a:ea typeface="Roboto Slab" charset="0"/>
            </a:endParaRPr>
          </a:p>
        </p:txBody>
      </p:sp>
      <p:sp>
        <p:nvSpPr>
          <p:cNvPr id="5123" name="2 İçerik Yer Tutucusu"/>
          <p:cNvSpPr>
            <a:spLocks noGrp="1"/>
          </p:cNvSpPr>
          <p:nvPr>
            <p:ph idx="4294967295"/>
          </p:nvPr>
        </p:nvSpPr>
        <p:spPr>
          <a:xfrm>
            <a:off x="539553" y="1766888"/>
            <a:ext cx="8604448" cy="3159125"/>
          </a:xfrm>
        </p:spPr>
        <p:txBody>
          <a:bodyPr/>
          <a:lstStyle/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azarlama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bakış açısı: “müşteri istek ve beklentilerinin karşılanması”.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Klinik bakış açısı: “verilen hizmetin bilimsel standartlara uygunluk derecesi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”.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b="1" dirty="0" smtClean="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Sağlık Hizmetinin Kalitesi = f (Teknik Kalite + Tedavi Sanatı)</a:t>
            </a:r>
            <a:endParaRPr lang="en-US" sz="2800" b="1" dirty="0" smtClean="0">
              <a:solidFill>
                <a:srgbClr val="262673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851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400" b="1" dirty="0" smtClean="0">
                <a:solidFill>
                  <a:schemeClr val="bg1"/>
                </a:solidFill>
                <a:latin typeface="Roboto Slab" charset="0"/>
                <a:ea typeface="Roboto Slab" charset="0"/>
                <a:cs typeface="+mn-cs"/>
              </a:rPr>
              <a:t>Kalite belirleyicileri</a:t>
            </a:r>
            <a:endParaRPr lang="en-US" sz="2400" dirty="0">
              <a:solidFill>
                <a:schemeClr val="bg1"/>
              </a:solidFill>
              <a:latin typeface="Roboto Slab" charset="0"/>
              <a:ea typeface="Roboto Slab" charset="0"/>
            </a:endParaRP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78649"/>
              </p:ext>
            </p:extLst>
          </p:nvPr>
        </p:nvGraphicFramePr>
        <p:xfrm>
          <a:off x="2051720" y="1571242"/>
          <a:ext cx="6025851" cy="357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Belge" r:id="rId3" imgW="5250105" imgH="5404997" progId="Word.Document.12">
                  <p:embed/>
                </p:oleObj>
              </mc:Choice>
              <mc:Fallback>
                <p:oleObj name="Belge" r:id="rId3" imgW="5250105" imgH="5404997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1571242"/>
                        <a:ext cx="6025851" cy="3579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4023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200" b="1" dirty="0" smtClean="0">
                <a:solidFill>
                  <a:schemeClr val="bg1"/>
                </a:solidFill>
                <a:latin typeface="Roboto Slab" charset="0"/>
                <a:ea typeface="Roboto Slab" charset="0"/>
                <a:cs typeface="+mn-cs"/>
              </a:rPr>
              <a:t>Teknik kalite</a:t>
            </a:r>
            <a:endParaRPr lang="en-US" dirty="0">
              <a:solidFill>
                <a:schemeClr val="bg1"/>
              </a:solidFill>
              <a:latin typeface="Roboto Slab" charset="0"/>
              <a:ea typeface="Roboto Slab" charset="0"/>
            </a:endParaRPr>
          </a:p>
        </p:txBody>
      </p:sp>
      <p:sp>
        <p:nvSpPr>
          <p:cNvPr id="7171" name="2 İçerik Yer Tutucusu"/>
          <p:cNvSpPr>
            <a:spLocks noGrp="1"/>
          </p:cNvSpPr>
          <p:nvPr>
            <p:ph idx="4294967295"/>
          </p:nvPr>
        </p:nvSpPr>
        <p:spPr>
          <a:xfrm>
            <a:off x="395536" y="1923678"/>
            <a:ext cx="8532440" cy="3075086"/>
          </a:xfrm>
        </p:spPr>
        <p:txBody>
          <a:bodyPr/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Teknik anlamda kalite, verilen hizmetlerin bilimsel norm ve standartlara uygun olmasıdır.   Bilimsel norm ve standartlar,  üniversiteler, meslek kuruluşları ve araştırma geliştirme kurumları tarafından belirlenmektedir.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355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err="1" smtClean="0">
                <a:solidFill>
                  <a:schemeClr val="bg1"/>
                </a:solidFill>
                <a:latin typeface="Roboto Slab" charset="0"/>
                <a:ea typeface="Roboto Slab" charset="0"/>
                <a:cs typeface="Times New Roman" pitchFamily="18" charset="0"/>
              </a:rPr>
              <a:t>Donebedian</a:t>
            </a:r>
            <a:r>
              <a:rPr lang="tr-TR" sz="2400" b="1" dirty="0" smtClean="0">
                <a:solidFill>
                  <a:schemeClr val="bg1"/>
                </a:solidFill>
                <a:latin typeface="Roboto Slab" charset="0"/>
                <a:ea typeface="Roboto Slab" charset="0"/>
                <a:cs typeface="Times New Roman" pitchFamily="18" charset="0"/>
              </a:rPr>
              <a:t> Yaklaşımı</a:t>
            </a:r>
            <a:endParaRPr lang="en-US" sz="2400" dirty="0" smtClean="0">
              <a:solidFill>
                <a:schemeClr val="bg1"/>
              </a:solidFill>
              <a:latin typeface="Roboto Slab" charset="0"/>
              <a:ea typeface="Roboto Slab" charset="0"/>
              <a:cs typeface="Times New Roman" pitchFamily="18" charset="0"/>
            </a:endParaRPr>
          </a:p>
        </p:txBody>
      </p:sp>
      <p:graphicFrame>
        <p:nvGraphicFramePr>
          <p:cNvPr id="5" name="4 Diyagram"/>
          <p:cNvGraphicFramePr/>
          <p:nvPr>
            <p:extLst>
              <p:ext uri="{D42A27DB-BD31-4B8C-83A1-F6EECF244321}">
                <p14:modId xmlns:p14="http://schemas.microsoft.com/office/powerpoint/2010/main" val="1534188774"/>
              </p:ext>
            </p:extLst>
          </p:nvPr>
        </p:nvGraphicFramePr>
        <p:xfrm>
          <a:off x="899592" y="1635646"/>
          <a:ext cx="7632848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0495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400" b="1" dirty="0" smtClean="0">
                <a:solidFill>
                  <a:schemeClr val="bg1"/>
                </a:solidFill>
                <a:latin typeface="Roboto Slab" charset="0"/>
                <a:ea typeface="Roboto Slab" charset="0"/>
                <a:cs typeface="+mn-cs"/>
              </a:rPr>
              <a:t>Kaliteli hizmetin özellikleri</a:t>
            </a:r>
            <a:endParaRPr lang="en-US" sz="2400" b="1" dirty="0">
              <a:solidFill>
                <a:schemeClr val="bg1"/>
              </a:solidFill>
              <a:latin typeface="Roboto Slab" charset="0"/>
              <a:ea typeface="Roboto Slab" charset="0"/>
            </a:endParaRPr>
          </a:p>
        </p:txBody>
      </p:sp>
      <p:sp>
        <p:nvSpPr>
          <p:cNvPr id="9219" name="2 İçerik Yer Tutucusu"/>
          <p:cNvSpPr>
            <a:spLocks noGrp="1"/>
          </p:cNvSpPr>
          <p:nvPr>
            <p:ph idx="4294967295"/>
          </p:nvPr>
        </p:nvSpPr>
        <p:spPr>
          <a:xfrm>
            <a:off x="323528" y="1635646"/>
            <a:ext cx="8568952" cy="3086100"/>
          </a:xfrm>
        </p:spPr>
        <p:txBody>
          <a:bodyPr/>
          <a:lstStyle/>
          <a:p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Etkenlik: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Etkenlik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mevcut bilimsel bilgi çerçevesinde ve mevcut olanaklarla hastanın sağlık durumunda yapılabilecek maksimum gelişmeyi ifade etmektedir. </a:t>
            </a:r>
          </a:p>
          <a:p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Etkililik: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hastaların sağlık durumunda gerçekleştirilen veya gerçekleştirilmesi beklenen somut gelişmedir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Verimlilik: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Etkili bir hizmetin en az maliyetle üretilmesi ve sunulmasıdır.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800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smtClean="0">
                <a:solidFill>
                  <a:schemeClr val="bg1"/>
                </a:solidFill>
              </a:rPr>
              <a:t>Kalite denetimi (Kalite kontrolü)</a:t>
            </a:r>
            <a:endParaRPr lang="en-US" sz="2400" b="1" dirty="0" smtClean="0">
              <a:solidFill>
                <a:schemeClr val="bg1"/>
              </a:solidFill>
            </a:endParaRPr>
          </a:p>
        </p:txBody>
      </p:sp>
      <p:sp>
        <p:nvSpPr>
          <p:cNvPr id="12291" name="2 İçerik Yer Tutucusu"/>
          <p:cNvSpPr>
            <a:spLocks noGrp="1"/>
          </p:cNvSpPr>
          <p:nvPr>
            <p:ph idx="4294967295"/>
          </p:nvPr>
        </p:nvSpPr>
        <p:spPr>
          <a:xfrm>
            <a:off x="323529" y="1766888"/>
            <a:ext cx="8568951" cy="3159125"/>
          </a:xfrm>
        </p:spPr>
        <p:txBody>
          <a:bodyPr/>
          <a:lstStyle/>
          <a:p>
            <a:pPr>
              <a:defRPr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Kalite denetimi, ürün ve hizmet üretiminde kaliteyi gerçekleştirmek, sürekli kılmak ve geliştirmek için kullanılan teknikler ve faaliyetler bütünüdür.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r>
              <a:rPr lang="tr-TR" sz="2000" dirty="0" smtClean="0">
                <a:latin typeface="Times New Roman" pitchFamily="18" charset="0"/>
                <a:ea typeface="+mn-ea"/>
                <a:cs typeface="Times New Roman" pitchFamily="18" charset="0"/>
              </a:rPr>
              <a:t>Bir ürün veya hizmette arzulanan özelliklerinin belirlenmesi,</a:t>
            </a:r>
            <a:endParaRPr lang="en-US" sz="2000" dirty="0" smtClean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lvl="1">
              <a:defRPr/>
            </a:pPr>
            <a:r>
              <a:rPr lang="tr-TR" sz="2000" dirty="0" smtClean="0">
                <a:latin typeface="Times New Roman" pitchFamily="18" charset="0"/>
                <a:ea typeface="+mn-ea"/>
                <a:cs typeface="Times New Roman" pitchFamily="18" charset="0"/>
              </a:rPr>
              <a:t> Bu özelliklere sahip ürün ve hizmetin tasarlanması,</a:t>
            </a:r>
            <a:endParaRPr lang="en-US" sz="2000" dirty="0" smtClean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lvl="1">
              <a:defRPr/>
            </a:pPr>
            <a:r>
              <a:rPr lang="tr-TR" sz="2000" dirty="0" smtClean="0">
                <a:latin typeface="Times New Roman" pitchFamily="18" charset="0"/>
                <a:ea typeface="+mn-ea"/>
                <a:cs typeface="Times New Roman" pitchFamily="18" charset="0"/>
              </a:rPr>
              <a:t>Üretimin gerçekleştirilmesi,</a:t>
            </a:r>
            <a:endParaRPr lang="en-US" sz="2000" dirty="0" smtClean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lvl="1">
              <a:defRPr/>
            </a:pPr>
            <a:r>
              <a:rPr lang="tr-TR" sz="2000" dirty="0" smtClean="0">
                <a:latin typeface="Times New Roman" pitchFamily="18" charset="0"/>
                <a:ea typeface="+mn-ea"/>
                <a:cs typeface="Times New Roman" pitchFamily="18" charset="0"/>
              </a:rPr>
              <a:t>Ürünlerin arzulanan özelliklere sahip olup olmadığının belirlenmesi,</a:t>
            </a:r>
            <a:endParaRPr lang="en-US" sz="2000" dirty="0" smtClean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lvl="1">
              <a:defRPr/>
            </a:pPr>
            <a:r>
              <a:rPr lang="tr-TR" sz="2000" dirty="0" smtClean="0">
                <a:latin typeface="Times New Roman" pitchFamily="18" charset="0"/>
                <a:ea typeface="+mn-ea"/>
                <a:cs typeface="Times New Roman" pitchFamily="18" charset="0"/>
              </a:rPr>
              <a:t>Ürün ve hizmetin sonuçlarının değerlendirilmesi, gerekli olduğunda ürün ve hizmetin özelliklerinin değiştirilmesi.</a:t>
            </a:r>
            <a:endParaRPr lang="en-US" sz="2000" dirty="0" smtClean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692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smtClean="0"/>
              <a:t>Kalite güvencesi </a:t>
            </a:r>
            <a:endParaRPr lang="en-US" sz="2400" b="1" dirty="0" smtClean="0"/>
          </a:p>
        </p:txBody>
      </p:sp>
      <p:sp>
        <p:nvSpPr>
          <p:cNvPr id="13315" name="2 İçerik Yer Tutucusu"/>
          <p:cNvSpPr>
            <a:spLocks noGrp="1"/>
          </p:cNvSpPr>
          <p:nvPr>
            <p:ph idx="4294967295"/>
          </p:nvPr>
        </p:nvSpPr>
        <p:spPr>
          <a:xfrm>
            <a:off x="251520" y="1707654"/>
            <a:ext cx="8712968" cy="3240360"/>
          </a:xfrm>
        </p:spPr>
        <p:txBody>
          <a:bodyPr/>
          <a:lstStyle/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Kalite güvencesi, "bir ürün ya da hizmetin, daha önceden belirlenmiş gereklilikleri karşılaması, bu yönde güven telkin etmesi için gerekli olan planlı ve sistematik faaliyetler" olarak tanımlanmaktadır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Kalite güvencesinin üç önemli öğesi bulunmaktadır.  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Üzerinde görüş birliğine varılmış standartlar,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Bu standartlarla mevcut durumun karşılaştırılması,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Standartları karşılayamayan faaliyetlerin düzeltilmesi. 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278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1 Başlık"/>
          <p:cNvSpPr>
            <a:spLocks noGrp="1"/>
          </p:cNvSpPr>
          <p:nvPr>
            <p:ph type="title"/>
          </p:nvPr>
        </p:nvSpPr>
        <p:spPr>
          <a:xfrm>
            <a:off x="1146024" y="530725"/>
            <a:ext cx="3497984" cy="1028700"/>
          </a:xfrm>
        </p:spPr>
        <p:txBody>
          <a:bodyPr/>
          <a:lstStyle/>
          <a:p>
            <a:r>
              <a:rPr lang="tr-TR" sz="2400" dirty="0" smtClean="0"/>
              <a:t>Toplam kalite yönetimi</a:t>
            </a:r>
            <a:endParaRPr lang="en-US" sz="2400" dirty="0" smtClean="0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527457"/>
              </p:ext>
            </p:extLst>
          </p:nvPr>
        </p:nvGraphicFramePr>
        <p:xfrm>
          <a:off x="251520" y="1707654"/>
          <a:ext cx="8709429" cy="296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Belge" r:id="rId3" imgW="5240371" imgH="2482159" progId="Word.Document.12">
                  <p:embed/>
                </p:oleObj>
              </mc:Choice>
              <mc:Fallback>
                <p:oleObj name="Belge" r:id="rId3" imgW="5240371" imgH="2482159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707654"/>
                        <a:ext cx="8709429" cy="296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6754234"/>
      </p:ext>
    </p:extLst>
  </p:cSld>
  <p:clrMapOvr>
    <a:masterClrMapping/>
  </p:clrMapOvr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332</Words>
  <Application>Microsoft Office PowerPoint</Application>
  <PresentationFormat>Ekran Gösterisi (16:9)</PresentationFormat>
  <Paragraphs>72</Paragraphs>
  <Slides>12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20" baseType="lpstr">
      <vt:lpstr>Arial</vt:lpstr>
      <vt:lpstr>Nixie One</vt:lpstr>
      <vt:lpstr>Wingdings</vt:lpstr>
      <vt:lpstr>Times New Roman</vt:lpstr>
      <vt:lpstr>Tahoma</vt:lpstr>
      <vt:lpstr>Roboto Slab</vt:lpstr>
      <vt:lpstr>Warwick template</vt:lpstr>
      <vt:lpstr>Microsoft Office Word Belgesi</vt:lpstr>
      <vt:lpstr>Kalite Yönetimi</vt:lpstr>
      <vt:lpstr>Kalite</vt:lpstr>
      <vt:lpstr>Kalite belirleyicileri</vt:lpstr>
      <vt:lpstr>Teknik kalite</vt:lpstr>
      <vt:lpstr>Donebedian Yaklaşımı</vt:lpstr>
      <vt:lpstr>Kaliteli hizmetin özellikleri</vt:lpstr>
      <vt:lpstr>Kalite denetimi (Kalite kontrolü)</vt:lpstr>
      <vt:lpstr>Kalite güvencesi </vt:lpstr>
      <vt:lpstr>Toplam kalite yönetimi</vt:lpstr>
      <vt:lpstr>TKY felsefesinin elemanları</vt:lpstr>
      <vt:lpstr>TKY İlke ve araçları</vt:lpstr>
      <vt:lpstr>Edward Deming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Sağlık Düzeyini Etkileyen Faktörler</dc:title>
  <dc:creator>Kersoy</dc:creator>
  <cp:lastModifiedBy>Zelal Özyıldız</cp:lastModifiedBy>
  <cp:revision>28</cp:revision>
  <dcterms:modified xsi:type="dcterms:W3CDTF">2022-09-20T08:59:52Z</dcterms:modified>
</cp:coreProperties>
</file>