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659" r:id="rId1"/>
  </p:sldMasterIdLst>
  <p:notesMasterIdLst>
    <p:notesMasterId r:id="rId31"/>
  </p:notesMasterIdLst>
  <p:sldIdLst>
    <p:sldId id="259" r:id="rId2"/>
    <p:sldId id="512" r:id="rId3"/>
    <p:sldId id="513" r:id="rId4"/>
    <p:sldId id="514" r:id="rId5"/>
    <p:sldId id="515" r:id="rId6"/>
    <p:sldId id="516" r:id="rId7"/>
    <p:sldId id="517" r:id="rId8"/>
    <p:sldId id="518" r:id="rId9"/>
    <p:sldId id="519" r:id="rId10"/>
    <p:sldId id="520" r:id="rId11"/>
    <p:sldId id="521" r:id="rId12"/>
    <p:sldId id="522" r:id="rId13"/>
    <p:sldId id="523" r:id="rId14"/>
    <p:sldId id="524" r:id="rId15"/>
    <p:sldId id="525" r:id="rId16"/>
    <p:sldId id="526" r:id="rId17"/>
    <p:sldId id="527" r:id="rId18"/>
    <p:sldId id="528" r:id="rId19"/>
    <p:sldId id="529" r:id="rId20"/>
    <p:sldId id="530" r:id="rId21"/>
    <p:sldId id="531" r:id="rId22"/>
    <p:sldId id="532" r:id="rId23"/>
    <p:sldId id="533" r:id="rId24"/>
    <p:sldId id="534" r:id="rId25"/>
    <p:sldId id="535" r:id="rId26"/>
    <p:sldId id="536" r:id="rId27"/>
    <p:sldId id="537" r:id="rId28"/>
    <p:sldId id="538" r:id="rId29"/>
    <p:sldId id="539" r:id="rId30"/>
  </p:sldIdLst>
  <p:sldSz cx="9144000" cy="5143500" type="screen16x9"/>
  <p:notesSz cx="6858000" cy="9144000"/>
  <p:embeddedFontLst>
    <p:embeddedFont>
      <p:font typeface="Miriam" pitchFamily="34" charset="-79"/>
      <p:regular r:id="rId32"/>
    </p:embeddedFont>
    <p:embeddedFont>
      <p:font typeface="Verdana" pitchFamily="34" charset="0"/>
      <p:regular r:id="rId33"/>
      <p:bold r:id="rId34"/>
      <p:italic r:id="rId35"/>
      <p:boldItalic r:id="rId36"/>
    </p:embeddedFont>
    <p:embeddedFont>
      <p:font typeface="Roboto Slab" charset="0"/>
      <p:regular r:id="rId37"/>
      <p:bold r:id="rId38"/>
    </p:embeddedFont>
    <p:embeddedFont>
      <p:font typeface="Tahoma" pitchFamily="34" charset="0"/>
      <p:regular r:id="rId39"/>
      <p:bold r:id="rId40"/>
    </p:embeddedFont>
    <p:embeddedFont>
      <p:font typeface="Nixie One" charset="0"/>
      <p:regular r:id="rId4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98CEBAF2-A0B9-41F5-855D-340B4F70AB4A}">
  <a:tblStyle styleId="{98CEBAF2-A0B9-41F5-855D-340B4F70AB4A}" styleName="Table_0">
    <a:wholeTbl>
      <a:tcTxStyle>
        <a:font>
          <a:latin typeface="Arial"/>
          <a:ea typeface="Arial"/>
          <a:cs typeface="Arial"/>
        </a:font>
        <a:srgbClr val="000000"/>
      </a:tcTxStyle>
      <a:tcStyle>
        <a:tcBdr>
          <a:left>
            <a:ln w="9525" cap="flat" cmpd="sng">
              <a:solidFill>
                <a:srgbClr val="000000"/>
              </a:solidFill>
              <a:prstDash val="solid"/>
              <a:round/>
              <a:headEnd type="none" w="sm" len="sm"/>
              <a:tailEnd type="none" w="sm" len="sm"/>
            </a:ln>
          </a:left>
          <a:right>
            <a:ln w="9525" cap="flat" cmpd="sng">
              <a:solidFill>
                <a:srgbClr val="000000"/>
              </a:solidFill>
              <a:prstDash val="solid"/>
              <a:round/>
              <a:headEnd type="none" w="sm" len="sm"/>
              <a:tailEnd type="none" w="sm" len="sm"/>
            </a:ln>
          </a:right>
          <a:top>
            <a:ln w="9525" cap="flat" cmpd="sng">
              <a:solidFill>
                <a:srgbClr val="000000"/>
              </a:solidFill>
              <a:prstDash val="solid"/>
              <a:round/>
              <a:headEnd type="none" w="sm" len="sm"/>
              <a:tailEnd type="none" w="sm" len="sm"/>
            </a:ln>
          </a:top>
          <a:bottom>
            <a:ln w="9525" cap="flat" cmpd="sng">
              <a:solidFill>
                <a:srgbClr val="000000"/>
              </a:solidFill>
              <a:prstDash val="solid"/>
              <a:round/>
              <a:headEnd type="none" w="sm" len="sm"/>
              <a:tailEnd type="none" w="sm" len="sm"/>
            </a:ln>
          </a:bottom>
          <a:insideH>
            <a:ln w="9525" cap="flat" cmpd="sng">
              <a:solidFill>
                <a:srgbClr val="000000"/>
              </a:solidFill>
              <a:prstDash val="solid"/>
              <a:round/>
              <a:headEnd type="none" w="sm" len="sm"/>
              <a:tailEnd type="none" w="sm" len="sm"/>
            </a:ln>
          </a:insideH>
          <a:insideV>
            <a:ln w="9525"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00ED7BB8-C791-43B9-B544-FB8657F4FD4F}" styleName="Table_1">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250" autoAdjust="0"/>
    <p:restoredTop sz="94660"/>
  </p:normalViewPr>
  <p:slideViewPr>
    <p:cSldViewPr>
      <p:cViewPr>
        <p:scale>
          <a:sx n="64" d="100"/>
          <a:sy n="64" d="100"/>
        </p:scale>
        <p:origin x="-72" y="-834"/>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font" Target="fonts/font8.fntdata"/><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font" Target="fonts/font3.fntdata"/><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font" Target="fonts/font2.fntdata"/><Relationship Id="rId38" Type="http://schemas.openxmlformats.org/officeDocument/2006/relationships/font" Target="fonts/font7.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font" Target="fonts/font10.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font" Target="fonts/font1.fntdata"/><Relationship Id="rId37" Type="http://schemas.openxmlformats.org/officeDocument/2006/relationships/font" Target="fonts/font6.fntdata"/><Relationship Id="rId40" Type="http://schemas.openxmlformats.org/officeDocument/2006/relationships/font" Target="fonts/font9.fntdata"/><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font" Target="fonts/font5.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font" Target="fonts/font4.fntdata"/><Relationship Id="rId43"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extLst>
      <p:ext uri="{BB962C8B-B14F-4D97-AF65-F5344CB8AC3E}">
        <p14:creationId xmlns:p14="http://schemas.microsoft.com/office/powerpoint/2010/main" val="1602565752"/>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Google Shape;139;g35f391192_0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0" name="Google Shape;140;g35f391192_0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Subtitle">
  <p:cSld name="TITLE_1">
    <p:spTree>
      <p:nvGrpSpPr>
        <p:cNvPr id="1" name="Shape 15"/>
        <p:cNvGrpSpPr/>
        <p:nvPr/>
      </p:nvGrpSpPr>
      <p:grpSpPr>
        <a:xfrm>
          <a:off x="0" y="0"/>
          <a:ext cx="0" cy="0"/>
          <a:chOff x="0" y="0"/>
          <a:chExt cx="0" cy="0"/>
        </a:xfrm>
      </p:grpSpPr>
      <p:sp>
        <p:nvSpPr>
          <p:cNvPr id="16" name="Google Shape;16;p3"/>
          <p:cNvSpPr txBox="1">
            <a:spLocks noGrp="1"/>
          </p:cNvSpPr>
          <p:nvPr>
            <p:ph type="ctrTitle"/>
          </p:nvPr>
        </p:nvSpPr>
        <p:spPr>
          <a:xfrm>
            <a:off x="4113600" y="2878750"/>
            <a:ext cx="4505700" cy="1159800"/>
          </a:xfrm>
          <a:prstGeom prst="rect">
            <a:avLst/>
          </a:prstGeom>
        </p:spPr>
        <p:txBody>
          <a:bodyPr spcFirstLastPara="1" wrap="square" lIns="91425" tIns="91425" rIns="91425" bIns="91425" anchor="b" anchorCtr="0">
            <a:noAutofit/>
          </a:bodyPr>
          <a:lstStyle>
            <a:lvl1pPr lvl="0" rtl="0">
              <a:spcBef>
                <a:spcPts val="0"/>
              </a:spcBef>
              <a:spcAft>
                <a:spcPts val="0"/>
              </a:spcAft>
              <a:buClr>
                <a:schemeClr val="accent1"/>
              </a:buClr>
              <a:buSzPts val="4800"/>
              <a:buNone/>
              <a:defRPr sz="4800">
                <a:solidFill>
                  <a:schemeClr val="accent1"/>
                </a:solidFill>
              </a:defRPr>
            </a:lvl1pPr>
            <a:lvl2pPr lvl="1" rtl="0">
              <a:spcBef>
                <a:spcPts val="0"/>
              </a:spcBef>
              <a:spcAft>
                <a:spcPts val="0"/>
              </a:spcAft>
              <a:buClr>
                <a:schemeClr val="accent1"/>
              </a:buClr>
              <a:buSzPts val="4800"/>
              <a:buNone/>
              <a:defRPr sz="4800">
                <a:solidFill>
                  <a:schemeClr val="accent1"/>
                </a:solidFill>
              </a:defRPr>
            </a:lvl2pPr>
            <a:lvl3pPr lvl="2" rtl="0">
              <a:spcBef>
                <a:spcPts val="0"/>
              </a:spcBef>
              <a:spcAft>
                <a:spcPts val="0"/>
              </a:spcAft>
              <a:buClr>
                <a:schemeClr val="accent1"/>
              </a:buClr>
              <a:buSzPts val="4800"/>
              <a:buNone/>
              <a:defRPr sz="4800">
                <a:solidFill>
                  <a:schemeClr val="accent1"/>
                </a:solidFill>
              </a:defRPr>
            </a:lvl3pPr>
            <a:lvl4pPr lvl="3" rtl="0">
              <a:spcBef>
                <a:spcPts val="0"/>
              </a:spcBef>
              <a:spcAft>
                <a:spcPts val="0"/>
              </a:spcAft>
              <a:buClr>
                <a:schemeClr val="accent1"/>
              </a:buClr>
              <a:buSzPts val="4800"/>
              <a:buNone/>
              <a:defRPr sz="4800">
                <a:solidFill>
                  <a:schemeClr val="accent1"/>
                </a:solidFill>
              </a:defRPr>
            </a:lvl4pPr>
            <a:lvl5pPr lvl="4" rtl="0">
              <a:spcBef>
                <a:spcPts val="0"/>
              </a:spcBef>
              <a:spcAft>
                <a:spcPts val="0"/>
              </a:spcAft>
              <a:buClr>
                <a:schemeClr val="accent1"/>
              </a:buClr>
              <a:buSzPts val="4800"/>
              <a:buNone/>
              <a:defRPr sz="4800">
                <a:solidFill>
                  <a:schemeClr val="accent1"/>
                </a:solidFill>
              </a:defRPr>
            </a:lvl5pPr>
            <a:lvl6pPr lvl="5" rtl="0">
              <a:spcBef>
                <a:spcPts val="0"/>
              </a:spcBef>
              <a:spcAft>
                <a:spcPts val="0"/>
              </a:spcAft>
              <a:buClr>
                <a:schemeClr val="accent1"/>
              </a:buClr>
              <a:buSzPts val="4800"/>
              <a:buNone/>
              <a:defRPr sz="4800">
                <a:solidFill>
                  <a:schemeClr val="accent1"/>
                </a:solidFill>
              </a:defRPr>
            </a:lvl6pPr>
            <a:lvl7pPr lvl="6" rtl="0">
              <a:spcBef>
                <a:spcPts val="0"/>
              </a:spcBef>
              <a:spcAft>
                <a:spcPts val="0"/>
              </a:spcAft>
              <a:buClr>
                <a:schemeClr val="accent1"/>
              </a:buClr>
              <a:buSzPts val="4800"/>
              <a:buNone/>
              <a:defRPr sz="4800">
                <a:solidFill>
                  <a:schemeClr val="accent1"/>
                </a:solidFill>
              </a:defRPr>
            </a:lvl7pPr>
            <a:lvl8pPr lvl="7" rtl="0">
              <a:spcBef>
                <a:spcPts val="0"/>
              </a:spcBef>
              <a:spcAft>
                <a:spcPts val="0"/>
              </a:spcAft>
              <a:buClr>
                <a:schemeClr val="accent1"/>
              </a:buClr>
              <a:buSzPts val="4800"/>
              <a:buNone/>
              <a:defRPr sz="4800">
                <a:solidFill>
                  <a:schemeClr val="accent1"/>
                </a:solidFill>
              </a:defRPr>
            </a:lvl8pPr>
            <a:lvl9pPr lvl="8" rtl="0">
              <a:spcBef>
                <a:spcPts val="0"/>
              </a:spcBef>
              <a:spcAft>
                <a:spcPts val="0"/>
              </a:spcAft>
              <a:buClr>
                <a:schemeClr val="accent1"/>
              </a:buClr>
              <a:buSzPts val="4800"/>
              <a:buNone/>
              <a:defRPr sz="4800">
                <a:solidFill>
                  <a:schemeClr val="accent1"/>
                </a:solidFill>
              </a:defRPr>
            </a:lvl9pPr>
          </a:lstStyle>
          <a:p>
            <a:endParaRPr/>
          </a:p>
        </p:txBody>
      </p:sp>
      <p:sp>
        <p:nvSpPr>
          <p:cNvPr id="17" name="Google Shape;17;p3"/>
          <p:cNvSpPr txBox="1">
            <a:spLocks noGrp="1"/>
          </p:cNvSpPr>
          <p:nvPr>
            <p:ph type="subTitle" idx="1"/>
          </p:nvPr>
        </p:nvSpPr>
        <p:spPr>
          <a:xfrm>
            <a:off x="4113600" y="3983050"/>
            <a:ext cx="4505700" cy="784800"/>
          </a:xfrm>
          <a:prstGeom prst="rect">
            <a:avLst/>
          </a:prstGeom>
        </p:spPr>
        <p:txBody>
          <a:bodyPr spcFirstLastPara="1" wrap="square" lIns="91425" tIns="91425" rIns="91425" bIns="91425" anchor="t" anchorCtr="0">
            <a:noAutofit/>
          </a:bodyPr>
          <a:lstStyle>
            <a:lvl1pPr lvl="0" rtl="0">
              <a:spcBef>
                <a:spcPts val="0"/>
              </a:spcBef>
              <a:spcAft>
                <a:spcPts val="0"/>
              </a:spcAft>
              <a:buClr>
                <a:schemeClr val="accent6"/>
              </a:buClr>
              <a:buSzPts val="1800"/>
              <a:buNone/>
              <a:defRPr sz="1800" b="1">
                <a:solidFill>
                  <a:schemeClr val="accent6"/>
                </a:solidFill>
              </a:defRPr>
            </a:lvl1pPr>
            <a:lvl2pPr lvl="1" rtl="0">
              <a:spcBef>
                <a:spcPts val="0"/>
              </a:spcBef>
              <a:spcAft>
                <a:spcPts val="0"/>
              </a:spcAft>
              <a:buClr>
                <a:schemeClr val="accent6"/>
              </a:buClr>
              <a:buSzPts val="1800"/>
              <a:buNone/>
              <a:defRPr sz="1800" b="1">
                <a:solidFill>
                  <a:schemeClr val="accent6"/>
                </a:solidFill>
              </a:defRPr>
            </a:lvl2pPr>
            <a:lvl3pPr lvl="2" rtl="0">
              <a:spcBef>
                <a:spcPts val="0"/>
              </a:spcBef>
              <a:spcAft>
                <a:spcPts val="0"/>
              </a:spcAft>
              <a:buClr>
                <a:schemeClr val="accent6"/>
              </a:buClr>
              <a:buSzPts val="1800"/>
              <a:buNone/>
              <a:defRPr sz="1800" b="1">
                <a:solidFill>
                  <a:schemeClr val="accent6"/>
                </a:solidFill>
              </a:defRPr>
            </a:lvl3pPr>
            <a:lvl4pPr lvl="3" rtl="0">
              <a:spcBef>
                <a:spcPts val="0"/>
              </a:spcBef>
              <a:spcAft>
                <a:spcPts val="0"/>
              </a:spcAft>
              <a:buClr>
                <a:schemeClr val="accent6"/>
              </a:buClr>
              <a:buSzPts val="1800"/>
              <a:buNone/>
              <a:defRPr b="1">
                <a:solidFill>
                  <a:schemeClr val="accent6"/>
                </a:solidFill>
              </a:defRPr>
            </a:lvl4pPr>
            <a:lvl5pPr lvl="4" rtl="0">
              <a:spcBef>
                <a:spcPts val="0"/>
              </a:spcBef>
              <a:spcAft>
                <a:spcPts val="0"/>
              </a:spcAft>
              <a:buClr>
                <a:schemeClr val="accent6"/>
              </a:buClr>
              <a:buSzPts val="1800"/>
              <a:buNone/>
              <a:defRPr b="1">
                <a:solidFill>
                  <a:schemeClr val="accent6"/>
                </a:solidFill>
              </a:defRPr>
            </a:lvl5pPr>
            <a:lvl6pPr lvl="5" rtl="0">
              <a:spcBef>
                <a:spcPts val="0"/>
              </a:spcBef>
              <a:spcAft>
                <a:spcPts val="0"/>
              </a:spcAft>
              <a:buClr>
                <a:schemeClr val="accent6"/>
              </a:buClr>
              <a:buSzPts val="1800"/>
              <a:buNone/>
              <a:defRPr b="1">
                <a:solidFill>
                  <a:schemeClr val="accent6"/>
                </a:solidFill>
              </a:defRPr>
            </a:lvl6pPr>
            <a:lvl7pPr lvl="6" rtl="0">
              <a:spcBef>
                <a:spcPts val="0"/>
              </a:spcBef>
              <a:spcAft>
                <a:spcPts val="0"/>
              </a:spcAft>
              <a:buClr>
                <a:schemeClr val="accent6"/>
              </a:buClr>
              <a:buSzPts val="1800"/>
              <a:buNone/>
              <a:defRPr b="1">
                <a:solidFill>
                  <a:schemeClr val="accent6"/>
                </a:solidFill>
              </a:defRPr>
            </a:lvl7pPr>
            <a:lvl8pPr lvl="7" rtl="0">
              <a:spcBef>
                <a:spcPts val="0"/>
              </a:spcBef>
              <a:spcAft>
                <a:spcPts val="0"/>
              </a:spcAft>
              <a:buClr>
                <a:schemeClr val="accent6"/>
              </a:buClr>
              <a:buSzPts val="1800"/>
              <a:buNone/>
              <a:defRPr b="1">
                <a:solidFill>
                  <a:schemeClr val="accent6"/>
                </a:solidFill>
              </a:defRPr>
            </a:lvl8pPr>
            <a:lvl9pPr lvl="8" rtl="0">
              <a:spcBef>
                <a:spcPts val="0"/>
              </a:spcBef>
              <a:spcAft>
                <a:spcPts val="0"/>
              </a:spcAft>
              <a:buClr>
                <a:schemeClr val="accent6"/>
              </a:buClr>
              <a:buSzPts val="1800"/>
              <a:buNone/>
              <a:defRPr b="1">
                <a:solidFill>
                  <a:schemeClr val="accent6"/>
                </a:solidFill>
              </a:defRPr>
            </a:lvl9pPr>
          </a:lstStyle>
          <a:p>
            <a:endParaRPr/>
          </a:p>
        </p:txBody>
      </p:sp>
      <p:sp>
        <p:nvSpPr>
          <p:cNvPr id="18" name="Google Shape;18;p3"/>
          <p:cNvSpPr/>
          <p:nvPr/>
        </p:nvSpPr>
        <p:spPr>
          <a:xfrm>
            <a:off x="0" y="4288499"/>
            <a:ext cx="3474300" cy="2475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9;p3"/>
          <p:cNvSpPr/>
          <p:nvPr/>
        </p:nvSpPr>
        <p:spPr>
          <a:xfrm>
            <a:off x="0" y="0"/>
            <a:ext cx="3474300" cy="5307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114454"/>
              </a:solidFill>
            </a:endParaRPr>
          </a:p>
        </p:txBody>
      </p:sp>
      <p:sp>
        <p:nvSpPr>
          <p:cNvPr id="20" name="Google Shape;20;p3"/>
          <p:cNvSpPr/>
          <p:nvPr/>
        </p:nvSpPr>
        <p:spPr>
          <a:xfrm>
            <a:off x="0" y="500626"/>
            <a:ext cx="3474300" cy="38241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3"/>
          <p:cNvSpPr/>
          <p:nvPr/>
        </p:nvSpPr>
        <p:spPr>
          <a:xfrm>
            <a:off x="0" y="4493604"/>
            <a:ext cx="3474300" cy="118200"/>
          </a:xfrm>
          <a:prstGeom prst="rect">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2;p3"/>
          <p:cNvSpPr/>
          <p:nvPr/>
        </p:nvSpPr>
        <p:spPr>
          <a:xfrm>
            <a:off x="0" y="4584075"/>
            <a:ext cx="3474300" cy="559500"/>
          </a:xfrm>
          <a:prstGeom prst="rect">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p3"/>
          <p:cNvSpPr txBox="1">
            <a:spLocks noGrp="1"/>
          </p:cNvSpPr>
          <p:nvPr>
            <p:ph type="sldNum" idx="12"/>
          </p:nvPr>
        </p:nvSpPr>
        <p:spPr>
          <a:xfrm>
            <a:off x="-51050" y="4819400"/>
            <a:ext cx="349200" cy="324000"/>
          </a:xfrm>
          <a:prstGeom prst="rect">
            <a:avLst/>
          </a:prstGeom>
        </p:spPr>
        <p:txBody>
          <a:bodyPr spcFirstLastPara="1" wrap="square" lIns="91425" tIns="91425" rIns="91425" bIns="91425" anchor="t" anchorCtr="0">
            <a:noAutofit/>
          </a:bodyPr>
          <a:lstStyle>
            <a:lvl1pPr lvl="0" algn="ctr" rtl="0">
              <a:buNone/>
              <a:defRPr sz="800">
                <a:solidFill>
                  <a:srgbClr val="FFFFFF"/>
                </a:solidFill>
                <a:latin typeface="Roboto Slab"/>
                <a:ea typeface="Roboto Slab"/>
                <a:cs typeface="Roboto Slab"/>
                <a:sym typeface="Roboto Slab"/>
              </a:defRPr>
            </a:lvl1pPr>
            <a:lvl2pPr lvl="1" algn="ctr" rtl="0">
              <a:buNone/>
              <a:defRPr sz="800">
                <a:solidFill>
                  <a:srgbClr val="FFFFFF"/>
                </a:solidFill>
                <a:latin typeface="Roboto Slab"/>
                <a:ea typeface="Roboto Slab"/>
                <a:cs typeface="Roboto Slab"/>
                <a:sym typeface="Roboto Slab"/>
              </a:defRPr>
            </a:lvl2pPr>
            <a:lvl3pPr lvl="2" algn="ctr" rtl="0">
              <a:buNone/>
              <a:defRPr sz="800">
                <a:solidFill>
                  <a:srgbClr val="FFFFFF"/>
                </a:solidFill>
                <a:latin typeface="Roboto Slab"/>
                <a:ea typeface="Roboto Slab"/>
                <a:cs typeface="Roboto Slab"/>
                <a:sym typeface="Roboto Slab"/>
              </a:defRPr>
            </a:lvl3pPr>
            <a:lvl4pPr lvl="3" algn="ctr" rtl="0">
              <a:buNone/>
              <a:defRPr sz="800">
                <a:solidFill>
                  <a:srgbClr val="FFFFFF"/>
                </a:solidFill>
                <a:latin typeface="Roboto Slab"/>
                <a:ea typeface="Roboto Slab"/>
                <a:cs typeface="Roboto Slab"/>
                <a:sym typeface="Roboto Slab"/>
              </a:defRPr>
            </a:lvl4pPr>
            <a:lvl5pPr lvl="4" algn="ctr" rtl="0">
              <a:buNone/>
              <a:defRPr sz="800">
                <a:solidFill>
                  <a:srgbClr val="FFFFFF"/>
                </a:solidFill>
                <a:latin typeface="Roboto Slab"/>
                <a:ea typeface="Roboto Slab"/>
                <a:cs typeface="Roboto Slab"/>
                <a:sym typeface="Roboto Slab"/>
              </a:defRPr>
            </a:lvl5pPr>
            <a:lvl6pPr lvl="5" algn="ctr" rtl="0">
              <a:buNone/>
              <a:defRPr sz="800">
                <a:solidFill>
                  <a:srgbClr val="FFFFFF"/>
                </a:solidFill>
                <a:latin typeface="Roboto Slab"/>
                <a:ea typeface="Roboto Slab"/>
                <a:cs typeface="Roboto Slab"/>
                <a:sym typeface="Roboto Slab"/>
              </a:defRPr>
            </a:lvl6pPr>
            <a:lvl7pPr lvl="6" algn="ctr" rtl="0">
              <a:buNone/>
              <a:defRPr sz="800">
                <a:solidFill>
                  <a:srgbClr val="FFFFFF"/>
                </a:solidFill>
                <a:latin typeface="Roboto Slab"/>
                <a:ea typeface="Roboto Slab"/>
                <a:cs typeface="Roboto Slab"/>
                <a:sym typeface="Roboto Slab"/>
              </a:defRPr>
            </a:lvl7pPr>
            <a:lvl8pPr lvl="7" algn="ctr" rtl="0">
              <a:buNone/>
              <a:defRPr sz="800">
                <a:solidFill>
                  <a:srgbClr val="FFFFFF"/>
                </a:solidFill>
                <a:latin typeface="Roboto Slab"/>
                <a:ea typeface="Roboto Slab"/>
                <a:cs typeface="Roboto Slab"/>
                <a:sym typeface="Roboto Slab"/>
              </a:defRPr>
            </a:lvl8pPr>
            <a:lvl9pPr lvl="8" algn="ctr" rtl="0">
              <a:buNone/>
              <a:defRPr sz="800">
                <a:solidFill>
                  <a:srgbClr val="FFFFFF"/>
                </a:solidFill>
                <a:latin typeface="Roboto Slab"/>
                <a:ea typeface="Roboto Slab"/>
                <a:cs typeface="Roboto Slab"/>
                <a:sym typeface="Roboto Slab"/>
              </a:defRPr>
            </a:lvl9pPr>
          </a:lstStyle>
          <a:p>
            <a:pPr marL="0" lvl="0" indent="0" algn="ct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65"/>
        <p:cNvGrpSpPr/>
        <p:nvPr/>
      </p:nvGrpSpPr>
      <p:grpSpPr>
        <a:xfrm>
          <a:off x="0" y="0"/>
          <a:ext cx="0" cy="0"/>
          <a:chOff x="0" y="0"/>
          <a:chExt cx="0" cy="0"/>
        </a:xfrm>
      </p:grpSpPr>
      <p:sp>
        <p:nvSpPr>
          <p:cNvPr id="66" name="Google Shape;66;p8"/>
          <p:cNvSpPr/>
          <p:nvPr/>
        </p:nvSpPr>
        <p:spPr>
          <a:xfrm>
            <a:off x="0" y="0"/>
            <a:ext cx="247200" cy="5307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114454"/>
              </a:solidFill>
            </a:endParaRPr>
          </a:p>
        </p:txBody>
      </p:sp>
      <p:sp>
        <p:nvSpPr>
          <p:cNvPr id="67" name="Google Shape;67;p8"/>
          <p:cNvSpPr/>
          <p:nvPr/>
        </p:nvSpPr>
        <p:spPr>
          <a:xfrm>
            <a:off x="0" y="500625"/>
            <a:ext cx="4572000" cy="10587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68;p8"/>
          <p:cNvSpPr/>
          <p:nvPr/>
        </p:nvSpPr>
        <p:spPr>
          <a:xfrm>
            <a:off x="0" y="1553406"/>
            <a:ext cx="247200" cy="15327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69;p8"/>
          <p:cNvSpPr/>
          <p:nvPr/>
        </p:nvSpPr>
        <p:spPr>
          <a:xfrm>
            <a:off x="0" y="3086100"/>
            <a:ext cx="247200" cy="605400"/>
          </a:xfrm>
          <a:prstGeom prst="rect">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70;p8"/>
          <p:cNvSpPr/>
          <p:nvPr/>
        </p:nvSpPr>
        <p:spPr>
          <a:xfrm>
            <a:off x="0" y="3691500"/>
            <a:ext cx="247200" cy="1452000"/>
          </a:xfrm>
          <a:prstGeom prst="rect">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71" name="Google Shape;71;p8"/>
          <p:cNvCxnSpPr/>
          <p:nvPr/>
        </p:nvCxnSpPr>
        <p:spPr>
          <a:xfrm>
            <a:off x="1037450" y="809725"/>
            <a:ext cx="0" cy="470700"/>
          </a:xfrm>
          <a:prstGeom prst="straightConnector1">
            <a:avLst/>
          </a:prstGeom>
          <a:noFill/>
          <a:ln w="9525" cap="flat" cmpd="sng">
            <a:solidFill>
              <a:schemeClr val="accent2"/>
            </a:solidFill>
            <a:prstDash val="solid"/>
            <a:round/>
            <a:headEnd type="none" w="med" len="med"/>
            <a:tailEnd type="none" w="med" len="med"/>
          </a:ln>
        </p:spPr>
      </p:cxnSp>
      <p:sp>
        <p:nvSpPr>
          <p:cNvPr id="72" name="Google Shape;72;p8"/>
          <p:cNvSpPr txBox="1">
            <a:spLocks noGrp="1"/>
          </p:cNvSpPr>
          <p:nvPr>
            <p:ph type="title"/>
          </p:nvPr>
        </p:nvSpPr>
        <p:spPr>
          <a:xfrm>
            <a:off x="1146025" y="530725"/>
            <a:ext cx="3208800" cy="1028700"/>
          </a:xfrm>
          <a:prstGeom prst="rect">
            <a:avLst/>
          </a:prstGeom>
        </p:spPr>
        <p:txBody>
          <a:bodyPr spcFirstLastPara="1" wrap="square" lIns="91425" tIns="91425" rIns="91425" bIns="91425" anchor="ctr" anchorCtr="0">
            <a:noAutofit/>
          </a:bodyPr>
          <a:lstStyle>
            <a:lvl1pPr lvl="0">
              <a:spcBef>
                <a:spcPts val="0"/>
              </a:spcBef>
              <a:spcAft>
                <a:spcPts val="0"/>
              </a:spcAft>
              <a:buSzPts val="1800"/>
              <a:buNone/>
              <a:defRPr/>
            </a:lvl1pPr>
            <a:lvl2pPr lvl="1">
              <a:spcBef>
                <a:spcPts val="0"/>
              </a:spcBef>
              <a:spcAft>
                <a:spcPts val="0"/>
              </a:spcAft>
              <a:buSzPts val="1800"/>
              <a:buNone/>
              <a:defRPr/>
            </a:lvl2pPr>
            <a:lvl3pPr lvl="2">
              <a:spcBef>
                <a:spcPts val="0"/>
              </a:spcBef>
              <a:spcAft>
                <a:spcPts val="0"/>
              </a:spcAft>
              <a:buSzPts val="1800"/>
              <a:buNone/>
              <a:defRPr/>
            </a:lvl3pPr>
            <a:lvl4pPr lvl="3">
              <a:spcBef>
                <a:spcPts val="0"/>
              </a:spcBef>
              <a:spcAft>
                <a:spcPts val="0"/>
              </a:spcAft>
              <a:buSzPts val="1800"/>
              <a:buNone/>
              <a:defRPr/>
            </a:lvl4pPr>
            <a:lvl5pPr lvl="4">
              <a:spcBef>
                <a:spcPts val="0"/>
              </a:spcBef>
              <a:spcAft>
                <a:spcPts val="0"/>
              </a:spcAft>
              <a:buSzPts val="1800"/>
              <a:buNone/>
              <a:defRPr/>
            </a:lvl5pPr>
            <a:lvl6pPr lvl="5">
              <a:spcBef>
                <a:spcPts val="0"/>
              </a:spcBef>
              <a:spcAft>
                <a:spcPts val="0"/>
              </a:spcAft>
              <a:buSzPts val="1800"/>
              <a:buNone/>
              <a:defRPr/>
            </a:lvl6pPr>
            <a:lvl7pPr lvl="6">
              <a:spcBef>
                <a:spcPts val="0"/>
              </a:spcBef>
              <a:spcAft>
                <a:spcPts val="0"/>
              </a:spcAft>
              <a:buSzPts val="1800"/>
              <a:buNone/>
              <a:defRPr/>
            </a:lvl7pPr>
            <a:lvl8pPr lvl="7">
              <a:spcBef>
                <a:spcPts val="0"/>
              </a:spcBef>
              <a:spcAft>
                <a:spcPts val="0"/>
              </a:spcAft>
              <a:buSzPts val="1800"/>
              <a:buNone/>
              <a:defRPr/>
            </a:lvl8pPr>
            <a:lvl9pPr lvl="8">
              <a:spcBef>
                <a:spcPts val="0"/>
              </a:spcBef>
              <a:spcAft>
                <a:spcPts val="0"/>
              </a:spcAft>
              <a:buSzPts val="1800"/>
              <a:buNone/>
              <a:defRPr/>
            </a:lvl9pPr>
          </a:lstStyle>
          <a:p>
            <a:endParaRPr/>
          </a:p>
        </p:txBody>
      </p:sp>
      <p:sp>
        <p:nvSpPr>
          <p:cNvPr id="73" name="Google Shape;73;p8"/>
          <p:cNvSpPr txBox="1">
            <a:spLocks noGrp="1"/>
          </p:cNvSpPr>
          <p:nvPr>
            <p:ph type="sldNum" idx="12"/>
          </p:nvPr>
        </p:nvSpPr>
        <p:spPr>
          <a:xfrm>
            <a:off x="-51050" y="4819400"/>
            <a:ext cx="349200" cy="324000"/>
          </a:xfrm>
          <a:prstGeom prst="rect">
            <a:avLst/>
          </a:prstGeom>
        </p:spPr>
        <p:txBody>
          <a:bodyPr spcFirstLastPara="1" wrap="square" lIns="91425" tIns="91425" rIns="91425" bIns="91425" anchor="t" anchorCtr="0">
            <a:noAutofit/>
          </a:bodyPr>
          <a:lstStyle>
            <a:lvl1pPr lvl="0" algn="ctr" rtl="0">
              <a:buNone/>
              <a:defRPr sz="800">
                <a:solidFill>
                  <a:srgbClr val="FFFFFF"/>
                </a:solidFill>
                <a:latin typeface="Roboto Slab"/>
                <a:ea typeface="Roboto Slab"/>
                <a:cs typeface="Roboto Slab"/>
                <a:sym typeface="Roboto Slab"/>
              </a:defRPr>
            </a:lvl1pPr>
            <a:lvl2pPr lvl="1" algn="ctr" rtl="0">
              <a:buNone/>
              <a:defRPr sz="800">
                <a:solidFill>
                  <a:srgbClr val="FFFFFF"/>
                </a:solidFill>
                <a:latin typeface="Roboto Slab"/>
                <a:ea typeface="Roboto Slab"/>
                <a:cs typeface="Roboto Slab"/>
                <a:sym typeface="Roboto Slab"/>
              </a:defRPr>
            </a:lvl2pPr>
            <a:lvl3pPr lvl="2" algn="ctr" rtl="0">
              <a:buNone/>
              <a:defRPr sz="800">
                <a:solidFill>
                  <a:srgbClr val="FFFFFF"/>
                </a:solidFill>
                <a:latin typeface="Roboto Slab"/>
                <a:ea typeface="Roboto Slab"/>
                <a:cs typeface="Roboto Slab"/>
                <a:sym typeface="Roboto Slab"/>
              </a:defRPr>
            </a:lvl3pPr>
            <a:lvl4pPr lvl="3" algn="ctr" rtl="0">
              <a:buNone/>
              <a:defRPr sz="800">
                <a:solidFill>
                  <a:srgbClr val="FFFFFF"/>
                </a:solidFill>
                <a:latin typeface="Roboto Slab"/>
                <a:ea typeface="Roboto Slab"/>
                <a:cs typeface="Roboto Slab"/>
                <a:sym typeface="Roboto Slab"/>
              </a:defRPr>
            </a:lvl4pPr>
            <a:lvl5pPr lvl="4" algn="ctr" rtl="0">
              <a:buNone/>
              <a:defRPr sz="800">
                <a:solidFill>
                  <a:srgbClr val="FFFFFF"/>
                </a:solidFill>
                <a:latin typeface="Roboto Slab"/>
                <a:ea typeface="Roboto Slab"/>
                <a:cs typeface="Roboto Slab"/>
                <a:sym typeface="Roboto Slab"/>
              </a:defRPr>
            </a:lvl5pPr>
            <a:lvl6pPr lvl="5" algn="ctr" rtl="0">
              <a:buNone/>
              <a:defRPr sz="800">
                <a:solidFill>
                  <a:srgbClr val="FFFFFF"/>
                </a:solidFill>
                <a:latin typeface="Roboto Slab"/>
                <a:ea typeface="Roboto Slab"/>
                <a:cs typeface="Roboto Slab"/>
                <a:sym typeface="Roboto Slab"/>
              </a:defRPr>
            </a:lvl6pPr>
            <a:lvl7pPr lvl="6" algn="ctr" rtl="0">
              <a:buNone/>
              <a:defRPr sz="800">
                <a:solidFill>
                  <a:srgbClr val="FFFFFF"/>
                </a:solidFill>
                <a:latin typeface="Roboto Slab"/>
                <a:ea typeface="Roboto Slab"/>
                <a:cs typeface="Roboto Slab"/>
                <a:sym typeface="Roboto Slab"/>
              </a:defRPr>
            </a:lvl7pPr>
            <a:lvl8pPr lvl="7" algn="ctr" rtl="0">
              <a:buNone/>
              <a:defRPr sz="800">
                <a:solidFill>
                  <a:srgbClr val="FFFFFF"/>
                </a:solidFill>
                <a:latin typeface="Roboto Slab"/>
                <a:ea typeface="Roboto Slab"/>
                <a:cs typeface="Roboto Slab"/>
                <a:sym typeface="Roboto Slab"/>
              </a:defRPr>
            </a:lvl8pPr>
            <a:lvl9pPr lvl="8" algn="ctr" rtl="0">
              <a:buNone/>
              <a:defRPr sz="800">
                <a:solidFill>
                  <a:srgbClr val="FFFFFF"/>
                </a:solidFill>
                <a:latin typeface="Roboto Slab"/>
                <a:ea typeface="Roboto Slab"/>
                <a:cs typeface="Roboto Slab"/>
                <a:sym typeface="Roboto Slab"/>
              </a:defRPr>
            </a:lvl9pPr>
          </a:lstStyle>
          <a:p>
            <a:pPr marL="0" lvl="0" indent="0" algn="ct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cSld name="Başlık Slaydı">
    <p:spTree>
      <p:nvGrpSpPr>
        <p:cNvPr id="1" name=""/>
        <p:cNvGrpSpPr/>
        <p:nvPr/>
      </p:nvGrpSpPr>
      <p:grpSpPr>
        <a:xfrm>
          <a:off x="0" y="0"/>
          <a:ext cx="0" cy="0"/>
          <a:chOff x="0" y="0"/>
          <a:chExt cx="0" cy="0"/>
        </a:xfrm>
      </p:grpSpPr>
      <p:grpSp>
        <p:nvGrpSpPr>
          <p:cNvPr id="4" name="Group 2"/>
          <p:cNvGrpSpPr>
            <a:grpSpLocks/>
          </p:cNvGrpSpPr>
          <p:nvPr/>
        </p:nvGrpSpPr>
        <p:grpSpPr bwMode="auto">
          <a:xfrm>
            <a:off x="1" y="1828800"/>
            <a:ext cx="9009063" cy="789385"/>
            <a:chOff x="0" y="1536"/>
            <a:chExt cx="5675" cy="663"/>
          </a:xfrm>
        </p:grpSpPr>
        <p:grpSp>
          <p:nvGrpSpPr>
            <p:cNvPr id="5" name="Group 3"/>
            <p:cNvGrpSpPr>
              <a:grpSpLocks/>
            </p:cNvGrpSpPr>
            <p:nvPr/>
          </p:nvGrpSpPr>
          <p:grpSpPr bwMode="auto">
            <a:xfrm>
              <a:off x="185" y="1604"/>
              <a:ext cx="449" cy="299"/>
              <a:chOff x="720" y="336"/>
              <a:chExt cx="624" cy="432"/>
            </a:xfrm>
          </p:grpSpPr>
          <p:sp>
            <p:nvSpPr>
              <p:cNvPr id="12" name="Rectangle 4"/>
              <p:cNvSpPr>
                <a:spLocks noChangeArrowheads="1"/>
              </p:cNvSpPr>
              <p:nvPr/>
            </p:nvSpPr>
            <p:spPr bwMode="auto">
              <a:xfrm>
                <a:off x="720" y="336"/>
                <a:ext cx="384" cy="432"/>
              </a:xfrm>
              <a:prstGeom prst="rect">
                <a:avLst/>
              </a:prstGeom>
              <a:solidFill>
                <a:schemeClr val="folHlink"/>
              </a:solidFill>
              <a:ln w="9525">
                <a:noFill/>
                <a:miter lim="800000"/>
                <a:headEnd/>
                <a:tailEnd/>
              </a:ln>
              <a:effectLst/>
            </p:spPr>
            <p:txBody>
              <a:bodyPr wrap="none" anchor="ctr"/>
              <a:lstStyle/>
              <a:p>
                <a:pPr>
                  <a:defRPr/>
                </a:pPr>
                <a:endParaRPr lang="tr-TR">
                  <a:latin typeface="Tahoma" charset="0"/>
                </a:endParaRPr>
              </a:p>
            </p:txBody>
          </p:sp>
          <p:sp>
            <p:nvSpPr>
              <p:cNvPr id="13"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defRPr/>
                </a:pPr>
                <a:endParaRPr lang="tr-TR">
                  <a:latin typeface="Tahoma" charset="0"/>
                </a:endParaRPr>
              </a:p>
            </p:txBody>
          </p:sp>
        </p:grpSp>
        <p:grpSp>
          <p:nvGrpSpPr>
            <p:cNvPr id="6" name="Group 6"/>
            <p:cNvGrpSpPr>
              <a:grpSpLocks/>
            </p:cNvGrpSpPr>
            <p:nvPr/>
          </p:nvGrpSpPr>
          <p:grpSpPr bwMode="auto">
            <a:xfrm>
              <a:off x="263" y="1870"/>
              <a:ext cx="466" cy="299"/>
              <a:chOff x="912" y="2640"/>
              <a:chExt cx="672" cy="432"/>
            </a:xfrm>
          </p:grpSpPr>
          <p:sp>
            <p:nvSpPr>
              <p:cNvPr id="10" name="Rectangle 7"/>
              <p:cNvSpPr>
                <a:spLocks noChangeArrowheads="1"/>
              </p:cNvSpPr>
              <p:nvPr/>
            </p:nvSpPr>
            <p:spPr bwMode="auto">
              <a:xfrm>
                <a:off x="912" y="2640"/>
                <a:ext cx="384" cy="432"/>
              </a:xfrm>
              <a:prstGeom prst="rect">
                <a:avLst/>
              </a:prstGeom>
              <a:solidFill>
                <a:schemeClr val="accent2"/>
              </a:solidFill>
              <a:ln w="9525">
                <a:noFill/>
                <a:miter lim="800000"/>
                <a:headEnd/>
                <a:tailEnd/>
              </a:ln>
              <a:effectLst/>
            </p:spPr>
            <p:txBody>
              <a:bodyPr wrap="none" anchor="ctr"/>
              <a:lstStyle/>
              <a:p>
                <a:pPr>
                  <a:defRPr/>
                </a:pPr>
                <a:endParaRPr lang="tr-TR">
                  <a:latin typeface="Tahoma" charset="0"/>
                </a:endParaRPr>
              </a:p>
            </p:txBody>
          </p:sp>
          <p:sp>
            <p:nvSpPr>
              <p:cNvPr id="11" name="Rectangle 8"/>
              <p:cNvSpPr>
                <a:spLocks noChangeArrowheads="1"/>
              </p:cNvSpPr>
              <p:nvPr/>
            </p:nvSpPr>
            <p:spPr bwMode="auto">
              <a:xfrm>
                <a:off x="1248" y="2640"/>
                <a:ext cx="336" cy="432"/>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defRPr/>
                </a:pPr>
                <a:endParaRPr lang="tr-TR">
                  <a:latin typeface="Tahoma" charset="0"/>
                </a:endParaRPr>
              </a:p>
            </p:txBody>
          </p:sp>
        </p:grpSp>
        <p:sp>
          <p:nvSpPr>
            <p:cNvPr id="7"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defRPr/>
              </a:pPr>
              <a:endParaRPr lang="tr-TR">
                <a:latin typeface="Tahoma" charset="0"/>
              </a:endParaRPr>
            </a:p>
          </p:txBody>
        </p:sp>
        <p:sp>
          <p:nvSpPr>
            <p:cNvPr id="8" name="Rectangle 10"/>
            <p:cNvSpPr>
              <a:spLocks noChangeArrowheads="1"/>
            </p:cNvSpPr>
            <p:nvPr/>
          </p:nvSpPr>
          <p:spPr bwMode="auto">
            <a:xfrm>
              <a:off x="400" y="1536"/>
              <a:ext cx="20" cy="663"/>
            </a:xfrm>
            <a:prstGeom prst="rect">
              <a:avLst/>
            </a:prstGeom>
            <a:solidFill>
              <a:schemeClr val="bg2"/>
            </a:solidFill>
            <a:ln w="9525">
              <a:noFill/>
              <a:miter lim="800000"/>
              <a:headEnd/>
              <a:tailEnd/>
            </a:ln>
            <a:effectLst/>
          </p:spPr>
          <p:txBody>
            <a:bodyPr wrap="none" anchor="ctr"/>
            <a:lstStyle/>
            <a:p>
              <a:pPr>
                <a:defRPr/>
              </a:pPr>
              <a:endParaRPr lang="tr-TR">
                <a:latin typeface="Tahoma" charset="0"/>
              </a:endParaRPr>
            </a:p>
          </p:txBody>
        </p:sp>
        <p:sp>
          <p:nvSpPr>
            <p:cNvPr id="9"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defRPr/>
              </a:pPr>
              <a:endParaRPr lang="tr-TR">
                <a:latin typeface="Tahoma" charset="0"/>
              </a:endParaRPr>
            </a:p>
          </p:txBody>
        </p:sp>
      </p:grpSp>
      <p:sp>
        <p:nvSpPr>
          <p:cNvPr id="12300" name="Rectangle 12"/>
          <p:cNvSpPr>
            <a:spLocks noGrp="1" noChangeArrowheads="1"/>
          </p:cNvSpPr>
          <p:nvPr>
            <p:ph type="ctrTitle"/>
          </p:nvPr>
        </p:nvSpPr>
        <p:spPr>
          <a:xfrm>
            <a:off x="990600" y="1371600"/>
            <a:ext cx="7772400" cy="857250"/>
          </a:xfrm>
        </p:spPr>
        <p:txBody>
          <a:bodyPr/>
          <a:lstStyle>
            <a:lvl1pPr>
              <a:defRPr/>
            </a:lvl1pPr>
          </a:lstStyle>
          <a:p>
            <a:r>
              <a:rPr lang="tr-TR"/>
              <a:t>Asıl başlık stili için tıklatın</a:t>
            </a:r>
          </a:p>
        </p:txBody>
      </p:sp>
      <p:sp>
        <p:nvSpPr>
          <p:cNvPr id="12301" name="Rectangle 13"/>
          <p:cNvSpPr>
            <a:spLocks noGrp="1" noChangeArrowheads="1"/>
          </p:cNvSpPr>
          <p:nvPr>
            <p:ph type="subTitle" idx="1"/>
          </p:nvPr>
        </p:nvSpPr>
        <p:spPr>
          <a:xfrm>
            <a:off x="1371600" y="2914650"/>
            <a:ext cx="6400800" cy="1314450"/>
          </a:xfrm>
        </p:spPr>
        <p:txBody>
          <a:bodyPr/>
          <a:lstStyle>
            <a:lvl1pPr marL="0" indent="0" algn="ctr">
              <a:buFont typeface="Wingdings" pitchFamily="2" charset="2"/>
              <a:buNone/>
              <a:defRPr/>
            </a:lvl1pPr>
          </a:lstStyle>
          <a:p>
            <a:r>
              <a:rPr lang="tr-TR"/>
              <a:t>Asıl alt başlık stilini düzenlemek için tıklatın</a:t>
            </a:r>
          </a:p>
        </p:txBody>
      </p:sp>
      <p:sp>
        <p:nvSpPr>
          <p:cNvPr id="14" name="Rectangle 14"/>
          <p:cNvSpPr>
            <a:spLocks noGrp="1" noChangeArrowheads="1"/>
          </p:cNvSpPr>
          <p:nvPr>
            <p:ph type="dt" sz="half" idx="10"/>
          </p:nvPr>
        </p:nvSpPr>
        <p:spPr>
          <a:xfrm>
            <a:off x="990600" y="4686300"/>
            <a:ext cx="1905000" cy="342900"/>
          </a:xfrm>
          <a:prstGeom prst="rect">
            <a:avLst/>
          </a:prstGeom>
        </p:spPr>
        <p:txBody>
          <a:bodyPr/>
          <a:lstStyle>
            <a:lvl1pPr>
              <a:defRPr>
                <a:solidFill>
                  <a:schemeClr val="bg2"/>
                </a:solidFill>
              </a:defRPr>
            </a:lvl1pPr>
          </a:lstStyle>
          <a:p>
            <a:pPr>
              <a:defRPr/>
            </a:pPr>
            <a:endParaRPr lang="tr-TR"/>
          </a:p>
        </p:txBody>
      </p:sp>
      <p:sp>
        <p:nvSpPr>
          <p:cNvPr id="15" name="Rectangle 15"/>
          <p:cNvSpPr>
            <a:spLocks noGrp="1" noChangeArrowheads="1"/>
          </p:cNvSpPr>
          <p:nvPr>
            <p:ph type="ftr" sz="quarter" idx="11"/>
          </p:nvPr>
        </p:nvSpPr>
        <p:spPr>
          <a:xfrm>
            <a:off x="3429000" y="4686300"/>
            <a:ext cx="2895600" cy="342900"/>
          </a:xfrm>
          <a:prstGeom prst="rect">
            <a:avLst/>
          </a:prstGeom>
        </p:spPr>
        <p:txBody>
          <a:bodyPr/>
          <a:lstStyle>
            <a:lvl1pPr>
              <a:defRPr>
                <a:solidFill>
                  <a:schemeClr val="bg2"/>
                </a:solidFill>
              </a:defRPr>
            </a:lvl1pPr>
          </a:lstStyle>
          <a:p>
            <a:pPr>
              <a:defRPr/>
            </a:pPr>
            <a:endParaRPr lang="tr-TR"/>
          </a:p>
        </p:txBody>
      </p:sp>
      <p:sp>
        <p:nvSpPr>
          <p:cNvPr id="16" name="Rectangle 16"/>
          <p:cNvSpPr>
            <a:spLocks noGrp="1" noChangeArrowheads="1"/>
          </p:cNvSpPr>
          <p:nvPr>
            <p:ph type="sldNum" sz="quarter" idx="12"/>
          </p:nvPr>
        </p:nvSpPr>
        <p:spPr>
          <a:xfrm>
            <a:off x="6858000" y="4686300"/>
            <a:ext cx="1905000" cy="342900"/>
          </a:xfrm>
        </p:spPr>
        <p:txBody>
          <a:bodyPr/>
          <a:lstStyle>
            <a:lvl1pPr>
              <a:defRPr>
                <a:solidFill>
                  <a:schemeClr val="bg2"/>
                </a:solidFill>
              </a:defRPr>
            </a:lvl1pPr>
          </a:lstStyle>
          <a:p>
            <a:pPr>
              <a:defRPr/>
            </a:pPr>
            <a:fld id="{58CF3DEA-5C23-4532-918C-B07089C61B2C}" type="slidenum">
              <a:rPr lang="tr-TR"/>
              <a:pPr>
                <a:defRPr/>
              </a:pPr>
              <a:t>‹#›</a:t>
            </a:fld>
            <a:endParaRPr lang="tr-TR"/>
          </a:p>
        </p:txBody>
      </p:sp>
    </p:spTree>
    <p:extLst>
      <p:ext uri="{BB962C8B-B14F-4D97-AF65-F5344CB8AC3E}">
        <p14:creationId xmlns:p14="http://schemas.microsoft.com/office/powerpoint/2010/main" val="6874232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8"/>
          <p:cNvSpPr>
            <a:spLocks noGrp="1" noChangeArrowheads="1"/>
          </p:cNvSpPr>
          <p:nvPr>
            <p:ph type="dt" sz="half" idx="10"/>
          </p:nvPr>
        </p:nvSpPr>
        <p:spPr>
          <a:xfrm>
            <a:off x="457200" y="4686300"/>
            <a:ext cx="2133600" cy="342900"/>
          </a:xfrm>
          <a:prstGeom prst="rect">
            <a:avLst/>
          </a:prstGeom>
          <a:ln/>
        </p:spPr>
        <p:txBody>
          <a:bodyPr/>
          <a:lstStyle>
            <a:lvl1pPr>
              <a:defRPr/>
            </a:lvl1pPr>
          </a:lstStyle>
          <a:p>
            <a:pPr>
              <a:defRPr/>
            </a:pPr>
            <a:endParaRPr lang="en-US"/>
          </a:p>
        </p:txBody>
      </p:sp>
      <p:sp>
        <p:nvSpPr>
          <p:cNvPr id="5" name="Rectangle 9"/>
          <p:cNvSpPr>
            <a:spLocks noGrp="1" noChangeArrowheads="1"/>
          </p:cNvSpPr>
          <p:nvPr>
            <p:ph type="ftr" sz="quarter" idx="11"/>
          </p:nvPr>
        </p:nvSpPr>
        <p:spPr>
          <a:xfrm>
            <a:off x="3124200" y="4686300"/>
            <a:ext cx="2895600" cy="342900"/>
          </a:xfrm>
          <a:prstGeom prst="rect">
            <a:avLst/>
          </a:prstGeom>
          <a:ln/>
        </p:spPr>
        <p:txBody>
          <a:bodyPr/>
          <a:lstStyle>
            <a:lvl1pPr>
              <a:defRPr/>
            </a:lvl1pPr>
          </a:lstStyle>
          <a:p>
            <a:pPr>
              <a:defRPr/>
            </a:pPr>
            <a:endParaRPr lang="en-US"/>
          </a:p>
        </p:txBody>
      </p:sp>
      <p:sp>
        <p:nvSpPr>
          <p:cNvPr id="6" name="Rectangle 10"/>
          <p:cNvSpPr>
            <a:spLocks noGrp="1" noChangeArrowheads="1"/>
          </p:cNvSpPr>
          <p:nvPr>
            <p:ph type="sldNum" sz="quarter" idx="12"/>
          </p:nvPr>
        </p:nvSpPr>
        <p:spPr>
          <a:ln/>
        </p:spPr>
        <p:txBody>
          <a:bodyPr/>
          <a:lstStyle>
            <a:lvl1pPr>
              <a:defRPr/>
            </a:lvl1pPr>
          </a:lstStyle>
          <a:p>
            <a:pPr>
              <a:defRPr/>
            </a:pPr>
            <a:fld id="{B05B77EC-40DA-4F43-B3BF-3C2DF58132BE}" type="slidenum">
              <a:rPr lang="en-US"/>
              <a:pPr>
                <a:defRPr/>
              </a:pPr>
              <a:t>‹#›</a:t>
            </a:fld>
            <a:endParaRPr lang="en-US"/>
          </a:p>
        </p:txBody>
      </p:sp>
    </p:spTree>
    <p:extLst>
      <p:ext uri="{BB962C8B-B14F-4D97-AF65-F5344CB8AC3E}">
        <p14:creationId xmlns:p14="http://schemas.microsoft.com/office/powerpoint/2010/main" val="17101267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bl">
  <p:cSld name="Başlık ve Tablo">
    <p:spTree>
      <p:nvGrpSpPr>
        <p:cNvPr id="1" name=""/>
        <p:cNvGrpSpPr/>
        <p:nvPr/>
      </p:nvGrpSpPr>
      <p:grpSpPr>
        <a:xfrm>
          <a:off x="0" y="0"/>
          <a:ext cx="0" cy="0"/>
          <a:chOff x="0" y="0"/>
          <a:chExt cx="0" cy="0"/>
        </a:xfrm>
      </p:grpSpPr>
      <p:sp>
        <p:nvSpPr>
          <p:cNvPr id="2" name="1 Başlık"/>
          <p:cNvSpPr>
            <a:spLocks noGrp="1"/>
          </p:cNvSpPr>
          <p:nvPr>
            <p:ph type="title"/>
          </p:nvPr>
        </p:nvSpPr>
        <p:spPr>
          <a:xfrm>
            <a:off x="1370013" y="226219"/>
            <a:ext cx="7313612" cy="857250"/>
          </a:xfrm>
        </p:spPr>
        <p:txBody>
          <a:bodyPr/>
          <a:lstStyle/>
          <a:p>
            <a:r>
              <a:rPr lang="tr-TR" smtClean="0"/>
              <a:t>Asıl başlık stili için tıklatın</a:t>
            </a:r>
            <a:endParaRPr lang="tr-TR"/>
          </a:p>
        </p:txBody>
      </p:sp>
      <p:sp>
        <p:nvSpPr>
          <p:cNvPr id="3" name="2 Tablo Yer Tutucusu"/>
          <p:cNvSpPr>
            <a:spLocks noGrp="1"/>
          </p:cNvSpPr>
          <p:nvPr>
            <p:ph type="tbl" idx="1"/>
          </p:nvPr>
        </p:nvSpPr>
        <p:spPr>
          <a:xfrm>
            <a:off x="1370013" y="1370410"/>
            <a:ext cx="7313612" cy="3086100"/>
          </a:xfrm>
        </p:spPr>
        <p:txBody>
          <a:bodyPr/>
          <a:lstStyle/>
          <a:p>
            <a:pPr lvl="0"/>
            <a:endParaRPr lang="tr-TR" noProof="0" smtClean="0"/>
          </a:p>
        </p:txBody>
      </p:sp>
      <p:sp>
        <p:nvSpPr>
          <p:cNvPr id="4" name="Rectangle 8"/>
          <p:cNvSpPr>
            <a:spLocks noGrp="1" noChangeArrowheads="1"/>
          </p:cNvSpPr>
          <p:nvPr>
            <p:ph type="dt" sz="half" idx="10"/>
          </p:nvPr>
        </p:nvSpPr>
        <p:spPr>
          <a:xfrm>
            <a:off x="457200" y="4686300"/>
            <a:ext cx="2133600" cy="342900"/>
          </a:xfrm>
          <a:prstGeom prst="rect">
            <a:avLst/>
          </a:prstGeom>
          <a:ln/>
        </p:spPr>
        <p:txBody>
          <a:bodyPr/>
          <a:lstStyle>
            <a:lvl1pPr>
              <a:defRPr/>
            </a:lvl1pPr>
          </a:lstStyle>
          <a:p>
            <a:pPr>
              <a:defRPr/>
            </a:pPr>
            <a:endParaRPr lang="en-US"/>
          </a:p>
        </p:txBody>
      </p:sp>
      <p:sp>
        <p:nvSpPr>
          <p:cNvPr id="5" name="Rectangle 9"/>
          <p:cNvSpPr>
            <a:spLocks noGrp="1" noChangeArrowheads="1"/>
          </p:cNvSpPr>
          <p:nvPr>
            <p:ph type="ftr" sz="quarter" idx="11"/>
          </p:nvPr>
        </p:nvSpPr>
        <p:spPr>
          <a:xfrm>
            <a:off x="3124200" y="4686300"/>
            <a:ext cx="2895600" cy="342900"/>
          </a:xfrm>
          <a:prstGeom prst="rect">
            <a:avLst/>
          </a:prstGeom>
          <a:ln/>
        </p:spPr>
        <p:txBody>
          <a:bodyPr/>
          <a:lstStyle>
            <a:lvl1pPr>
              <a:defRPr/>
            </a:lvl1pPr>
          </a:lstStyle>
          <a:p>
            <a:pPr>
              <a:defRPr/>
            </a:pPr>
            <a:endParaRPr lang="en-US"/>
          </a:p>
        </p:txBody>
      </p:sp>
      <p:sp>
        <p:nvSpPr>
          <p:cNvPr id="6" name="Rectangle 10"/>
          <p:cNvSpPr>
            <a:spLocks noGrp="1" noChangeArrowheads="1"/>
          </p:cNvSpPr>
          <p:nvPr>
            <p:ph type="sldNum" sz="quarter" idx="12"/>
          </p:nvPr>
        </p:nvSpPr>
        <p:spPr>
          <a:ln/>
        </p:spPr>
        <p:txBody>
          <a:bodyPr/>
          <a:lstStyle>
            <a:lvl1pPr>
              <a:defRPr/>
            </a:lvl1pPr>
          </a:lstStyle>
          <a:p>
            <a:pPr>
              <a:defRPr/>
            </a:pPr>
            <a:fld id="{66637A4A-E2C5-47C4-BCC3-7203726B89A6}" type="slidenum">
              <a:rPr lang="en-US"/>
              <a:pPr>
                <a:defRPr/>
              </a:pPr>
              <a:t>‹#›</a:t>
            </a:fld>
            <a:endParaRPr lang="en-US"/>
          </a:p>
        </p:txBody>
      </p:sp>
    </p:spTree>
    <p:extLst>
      <p:ext uri="{BB962C8B-B14F-4D97-AF65-F5344CB8AC3E}">
        <p14:creationId xmlns:p14="http://schemas.microsoft.com/office/powerpoint/2010/main" val="39838573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1370013" y="1370410"/>
            <a:ext cx="3579812" cy="30861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5102225" y="1370410"/>
            <a:ext cx="3581400" cy="30861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8"/>
          <p:cNvSpPr>
            <a:spLocks noGrp="1" noChangeArrowheads="1"/>
          </p:cNvSpPr>
          <p:nvPr>
            <p:ph type="dt" sz="half" idx="10"/>
          </p:nvPr>
        </p:nvSpPr>
        <p:spPr>
          <a:xfrm>
            <a:off x="457200" y="4686300"/>
            <a:ext cx="2133600" cy="342900"/>
          </a:xfrm>
          <a:prstGeom prst="rect">
            <a:avLst/>
          </a:prstGeom>
          <a:ln/>
        </p:spPr>
        <p:txBody>
          <a:bodyPr/>
          <a:lstStyle>
            <a:lvl1pPr>
              <a:defRPr/>
            </a:lvl1pPr>
          </a:lstStyle>
          <a:p>
            <a:pPr>
              <a:defRPr/>
            </a:pPr>
            <a:endParaRPr lang="en-US"/>
          </a:p>
        </p:txBody>
      </p:sp>
      <p:sp>
        <p:nvSpPr>
          <p:cNvPr id="6" name="Rectangle 9"/>
          <p:cNvSpPr>
            <a:spLocks noGrp="1" noChangeArrowheads="1"/>
          </p:cNvSpPr>
          <p:nvPr>
            <p:ph type="ftr" sz="quarter" idx="11"/>
          </p:nvPr>
        </p:nvSpPr>
        <p:spPr>
          <a:xfrm>
            <a:off x="3124200" y="4686300"/>
            <a:ext cx="2895600" cy="342900"/>
          </a:xfrm>
          <a:prstGeom prst="rect">
            <a:avLst/>
          </a:prstGeom>
          <a:ln/>
        </p:spPr>
        <p:txBody>
          <a:bodyPr/>
          <a:lstStyle>
            <a:lvl1pPr>
              <a:defRPr/>
            </a:lvl1pPr>
          </a:lstStyle>
          <a:p>
            <a:pPr>
              <a:defRPr/>
            </a:pPr>
            <a:endParaRPr lang="en-US"/>
          </a:p>
        </p:txBody>
      </p:sp>
      <p:sp>
        <p:nvSpPr>
          <p:cNvPr id="7" name="Rectangle 10"/>
          <p:cNvSpPr>
            <a:spLocks noGrp="1" noChangeArrowheads="1"/>
          </p:cNvSpPr>
          <p:nvPr>
            <p:ph type="sldNum" sz="quarter" idx="12"/>
          </p:nvPr>
        </p:nvSpPr>
        <p:spPr>
          <a:ln/>
        </p:spPr>
        <p:txBody>
          <a:bodyPr/>
          <a:lstStyle>
            <a:lvl1pPr>
              <a:defRPr/>
            </a:lvl1pPr>
          </a:lstStyle>
          <a:p>
            <a:pPr>
              <a:defRPr/>
            </a:pPr>
            <a:fld id="{8390778E-4AC5-451B-BF71-3666F2EC38C1}" type="slidenum">
              <a:rPr lang="en-US"/>
              <a:pPr>
                <a:defRPr/>
              </a:pPr>
              <a:t>‹#›</a:t>
            </a:fld>
            <a:endParaRPr lang="en-US"/>
          </a:p>
        </p:txBody>
      </p:sp>
    </p:spTree>
    <p:extLst>
      <p:ext uri="{BB962C8B-B14F-4D97-AF65-F5344CB8AC3E}">
        <p14:creationId xmlns:p14="http://schemas.microsoft.com/office/powerpoint/2010/main" val="7894670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xAndObj">
  <p:cSld name="Başlık, Metin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05979"/>
            <a:ext cx="8229600" cy="857250"/>
          </a:xfrm>
        </p:spPr>
        <p:txBody>
          <a:bodyPr/>
          <a:lstStyle/>
          <a:p>
            <a:r>
              <a:rPr lang="tr-TR" smtClean="0"/>
              <a:t>Asıl başlık stili için tıklatın</a:t>
            </a:r>
            <a:endParaRPr lang="tr-TR"/>
          </a:p>
        </p:txBody>
      </p:sp>
      <p:sp>
        <p:nvSpPr>
          <p:cNvPr id="3" name="2 Metin Yer Tutucusu"/>
          <p:cNvSpPr>
            <a:spLocks noGrp="1"/>
          </p:cNvSpPr>
          <p:nvPr>
            <p:ph type="body" sz="half" idx="1"/>
          </p:nvPr>
        </p:nvSpPr>
        <p:spPr>
          <a:xfrm>
            <a:off x="457200" y="1200151"/>
            <a:ext cx="4038600" cy="339447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200151"/>
            <a:ext cx="4038600" cy="339447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
          <p:cNvSpPr>
            <a:spLocks noGrp="1" noChangeArrowheads="1"/>
          </p:cNvSpPr>
          <p:nvPr>
            <p:ph type="dt" sz="half" idx="10"/>
          </p:nvPr>
        </p:nvSpPr>
        <p:spPr>
          <a:xfrm>
            <a:off x="6727825" y="4806554"/>
            <a:ext cx="1919288" cy="273844"/>
          </a:xfrm>
          <a:prstGeom prst="rect">
            <a:avLst/>
          </a:prstGeom>
        </p:spPr>
        <p:txBody>
          <a:bodyPr/>
          <a:lstStyle>
            <a:lvl1pPr>
              <a:defRPr/>
            </a:lvl1pPr>
          </a:lstStyle>
          <a:p>
            <a:pPr>
              <a:defRPr/>
            </a:pPr>
            <a:endParaRPr lang="tr-TR"/>
          </a:p>
        </p:txBody>
      </p:sp>
      <p:sp>
        <p:nvSpPr>
          <p:cNvPr id="6" name="Rectangle 5"/>
          <p:cNvSpPr>
            <a:spLocks noGrp="1" noChangeArrowheads="1"/>
          </p:cNvSpPr>
          <p:nvPr>
            <p:ph type="ftr" sz="quarter" idx="11"/>
          </p:nvPr>
        </p:nvSpPr>
        <p:spPr>
          <a:xfrm>
            <a:off x="4379913" y="4806554"/>
            <a:ext cx="2351087" cy="273844"/>
          </a:xfrm>
          <a:prstGeom prst="rect">
            <a:avLst/>
          </a:prstGeom>
        </p:spPr>
        <p:txBody>
          <a:bodyPr/>
          <a:lstStyle>
            <a:lvl1pPr>
              <a:defRPr/>
            </a:lvl1pPr>
          </a:lstStyle>
          <a:p>
            <a:pPr>
              <a:defRPr/>
            </a:pPr>
            <a:endParaRPr lang="tr-TR"/>
          </a:p>
        </p:txBody>
      </p:sp>
      <p:sp>
        <p:nvSpPr>
          <p:cNvPr id="7" name="Rectangle 6"/>
          <p:cNvSpPr>
            <a:spLocks noGrp="1" noChangeArrowheads="1"/>
          </p:cNvSpPr>
          <p:nvPr>
            <p:ph type="sldNum" sz="quarter" idx="12"/>
          </p:nvPr>
        </p:nvSpPr>
        <p:spPr/>
        <p:txBody>
          <a:bodyPr/>
          <a:lstStyle>
            <a:lvl1pPr>
              <a:defRPr/>
            </a:lvl1pPr>
          </a:lstStyle>
          <a:p>
            <a:pPr>
              <a:defRPr/>
            </a:pPr>
            <a:fld id="{6B1F61DC-26AB-4DA5-BE0F-22F65C86923E}" type="slidenum">
              <a:rPr lang="tr-TR"/>
              <a:pPr>
                <a:defRPr/>
              </a:pPr>
              <a:t>‹#›</a:t>
            </a:fld>
            <a:endParaRPr lang="tr-TR"/>
          </a:p>
        </p:txBody>
      </p:sp>
    </p:spTree>
    <p:extLst>
      <p:ext uri="{BB962C8B-B14F-4D97-AF65-F5344CB8AC3E}">
        <p14:creationId xmlns:p14="http://schemas.microsoft.com/office/powerpoint/2010/main" val="41464376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dgm">
  <p:cSld name="Başlık ve Diyagram veya Kuruluş Grafiği">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08360"/>
            <a:ext cx="8229600" cy="854869"/>
          </a:xfrm>
        </p:spPr>
        <p:txBody>
          <a:bodyPr/>
          <a:lstStyle/>
          <a:p>
            <a:r>
              <a:rPr lang="tr-TR" smtClean="0"/>
              <a:t>Asıl başlık stili için tıklatın</a:t>
            </a:r>
            <a:endParaRPr lang="tr-TR"/>
          </a:p>
        </p:txBody>
      </p:sp>
      <p:sp>
        <p:nvSpPr>
          <p:cNvPr id="3" name="2 SmartArt Yer Tutucusu"/>
          <p:cNvSpPr>
            <a:spLocks noGrp="1"/>
          </p:cNvSpPr>
          <p:nvPr>
            <p:ph type="dgm" idx="1"/>
          </p:nvPr>
        </p:nvSpPr>
        <p:spPr>
          <a:xfrm>
            <a:off x="457200" y="1200150"/>
            <a:ext cx="8229600" cy="3398044"/>
          </a:xfrm>
        </p:spPr>
        <p:txBody>
          <a:bodyPr/>
          <a:lstStyle/>
          <a:p>
            <a:pPr lvl="0"/>
            <a:endParaRPr lang="tr-TR" noProof="0" smtClean="0"/>
          </a:p>
        </p:txBody>
      </p:sp>
      <p:sp>
        <p:nvSpPr>
          <p:cNvPr id="4" name="Rectangle 4"/>
          <p:cNvSpPr>
            <a:spLocks noGrp="1" noChangeArrowheads="1"/>
          </p:cNvSpPr>
          <p:nvPr>
            <p:ph type="dt" sz="half" idx="10"/>
          </p:nvPr>
        </p:nvSpPr>
        <p:spPr>
          <a:xfrm>
            <a:off x="457200" y="4686300"/>
            <a:ext cx="2133600" cy="342900"/>
          </a:xfrm>
          <a:prstGeom prst="rect">
            <a:avLst/>
          </a:prstGeom>
          <a:ln/>
        </p:spPr>
        <p:txBody>
          <a:bodyPr/>
          <a:lstStyle>
            <a:lvl1pPr>
              <a:defRPr/>
            </a:lvl1pPr>
          </a:lstStyle>
          <a:p>
            <a:pPr>
              <a:defRPr/>
            </a:pPr>
            <a:endParaRPr lang="en-US"/>
          </a:p>
        </p:txBody>
      </p:sp>
      <p:sp>
        <p:nvSpPr>
          <p:cNvPr id="5" name="Rectangle 5"/>
          <p:cNvSpPr>
            <a:spLocks noGrp="1" noChangeArrowheads="1"/>
          </p:cNvSpPr>
          <p:nvPr>
            <p:ph type="ftr" sz="quarter" idx="11"/>
          </p:nvPr>
        </p:nvSpPr>
        <p:spPr>
          <a:xfrm>
            <a:off x="3124200" y="4686300"/>
            <a:ext cx="2895600" cy="342900"/>
          </a:xfrm>
          <a:prstGeom prst="rect">
            <a:avLst/>
          </a:prstGeom>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C223C09-1EAC-498C-8C25-604680BF3E14}" type="slidenum">
              <a:rPr lang="en-US"/>
              <a:pPr>
                <a:defRPr/>
              </a:pPr>
              <a:t>‹#›</a:t>
            </a:fld>
            <a:endParaRPr lang="en-US"/>
          </a:p>
        </p:txBody>
      </p:sp>
    </p:spTree>
    <p:extLst>
      <p:ext uri="{BB962C8B-B14F-4D97-AF65-F5344CB8AC3E}">
        <p14:creationId xmlns:p14="http://schemas.microsoft.com/office/powerpoint/2010/main" val="25072331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1146025" y="530725"/>
            <a:ext cx="3208800" cy="1028700"/>
          </a:xfrm>
          <a:prstGeom prst="rect">
            <a:avLst/>
          </a:prstGeom>
          <a:noFill/>
          <a:ln>
            <a:noFill/>
          </a:ln>
        </p:spPr>
        <p:txBody>
          <a:bodyPr spcFirstLastPara="1" wrap="square" lIns="91425" tIns="91425" rIns="91425" bIns="91425" anchor="ctr" anchorCtr="0">
            <a:noAutofit/>
          </a:bodyPr>
          <a:lstStyle>
            <a:lvl1pPr lvl="0">
              <a:spcBef>
                <a:spcPts val="0"/>
              </a:spcBef>
              <a:spcAft>
                <a:spcPts val="0"/>
              </a:spcAft>
              <a:buClr>
                <a:schemeClr val="lt1"/>
              </a:buClr>
              <a:buSzPts val="1800"/>
              <a:buFont typeface="Roboto Slab"/>
              <a:buNone/>
              <a:defRPr sz="1800" b="1">
                <a:solidFill>
                  <a:schemeClr val="lt1"/>
                </a:solidFill>
                <a:latin typeface="Roboto Slab"/>
                <a:ea typeface="Roboto Slab"/>
                <a:cs typeface="Roboto Slab"/>
                <a:sym typeface="Roboto Slab"/>
              </a:defRPr>
            </a:lvl1pPr>
            <a:lvl2pPr lvl="1">
              <a:spcBef>
                <a:spcPts val="0"/>
              </a:spcBef>
              <a:spcAft>
                <a:spcPts val="0"/>
              </a:spcAft>
              <a:buClr>
                <a:schemeClr val="lt1"/>
              </a:buClr>
              <a:buSzPts val="1800"/>
              <a:buFont typeface="Roboto Slab"/>
              <a:buNone/>
              <a:defRPr sz="1800" b="1">
                <a:solidFill>
                  <a:schemeClr val="lt1"/>
                </a:solidFill>
                <a:latin typeface="Roboto Slab"/>
                <a:ea typeface="Roboto Slab"/>
                <a:cs typeface="Roboto Slab"/>
                <a:sym typeface="Roboto Slab"/>
              </a:defRPr>
            </a:lvl2pPr>
            <a:lvl3pPr lvl="2">
              <a:spcBef>
                <a:spcPts val="0"/>
              </a:spcBef>
              <a:spcAft>
                <a:spcPts val="0"/>
              </a:spcAft>
              <a:buClr>
                <a:schemeClr val="lt1"/>
              </a:buClr>
              <a:buSzPts val="1800"/>
              <a:buFont typeface="Roboto Slab"/>
              <a:buNone/>
              <a:defRPr sz="1800" b="1">
                <a:solidFill>
                  <a:schemeClr val="lt1"/>
                </a:solidFill>
                <a:latin typeface="Roboto Slab"/>
                <a:ea typeface="Roboto Slab"/>
                <a:cs typeface="Roboto Slab"/>
                <a:sym typeface="Roboto Slab"/>
              </a:defRPr>
            </a:lvl3pPr>
            <a:lvl4pPr lvl="3">
              <a:spcBef>
                <a:spcPts val="0"/>
              </a:spcBef>
              <a:spcAft>
                <a:spcPts val="0"/>
              </a:spcAft>
              <a:buClr>
                <a:schemeClr val="lt1"/>
              </a:buClr>
              <a:buSzPts val="1800"/>
              <a:buFont typeface="Roboto Slab"/>
              <a:buNone/>
              <a:defRPr sz="1800" b="1">
                <a:solidFill>
                  <a:schemeClr val="lt1"/>
                </a:solidFill>
                <a:latin typeface="Roboto Slab"/>
                <a:ea typeface="Roboto Slab"/>
                <a:cs typeface="Roboto Slab"/>
                <a:sym typeface="Roboto Slab"/>
              </a:defRPr>
            </a:lvl4pPr>
            <a:lvl5pPr lvl="4">
              <a:spcBef>
                <a:spcPts val="0"/>
              </a:spcBef>
              <a:spcAft>
                <a:spcPts val="0"/>
              </a:spcAft>
              <a:buClr>
                <a:schemeClr val="lt1"/>
              </a:buClr>
              <a:buSzPts val="1800"/>
              <a:buFont typeface="Roboto Slab"/>
              <a:buNone/>
              <a:defRPr sz="1800" b="1">
                <a:solidFill>
                  <a:schemeClr val="lt1"/>
                </a:solidFill>
                <a:latin typeface="Roboto Slab"/>
                <a:ea typeface="Roboto Slab"/>
                <a:cs typeface="Roboto Slab"/>
                <a:sym typeface="Roboto Slab"/>
              </a:defRPr>
            </a:lvl5pPr>
            <a:lvl6pPr lvl="5">
              <a:spcBef>
                <a:spcPts val="0"/>
              </a:spcBef>
              <a:spcAft>
                <a:spcPts val="0"/>
              </a:spcAft>
              <a:buClr>
                <a:schemeClr val="lt1"/>
              </a:buClr>
              <a:buSzPts val="1800"/>
              <a:buFont typeface="Roboto Slab"/>
              <a:buNone/>
              <a:defRPr sz="1800" b="1">
                <a:solidFill>
                  <a:schemeClr val="lt1"/>
                </a:solidFill>
                <a:latin typeface="Roboto Slab"/>
                <a:ea typeface="Roboto Slab"/>
                <a:cs typeface="Roboto Slab"/>
                <a:sym typeface="Roboto Slab"/>
              </a:defRPr>
            </a:lvl6pPr>
            <a:lvl7pPr lvl="6">
              <a:spcBef>
                <a:spcPts val="0"/>
              </a:spcBef>
              <a:spcAft>
                <a:spcPts val="0"/>
              </a:spcAft>
              <a:buClr>
                <a:schemeClr val="lt1"/>
              </a:buClr>
              <a:buSzPts val="1800"/>
              <a:buFont typeface="Roboto Slab"/>
              <a:buNone/>
              <a:defRPr sz="1800" b="1">
                <a:solidFill>
                  <a:schemeClr val="lt1"/>
                </a:solidFill>
                <a:latin typeface="Roboto Slab"/>
                <a:ea typeface="Roboto Slab"/>
                <a:cs typeface="Roboto Slab"/>
                <a:sym typeface="Roboto Slab"/>
              </a:defRPr>
            </a:lvl7pPr>
            <a:lvl8pPr lvl="7">
              <a:spcBef>
                <a:spcPts val="0"/>
              </a:spcBef>
              <a:spcAft>
                <a:spcPts val="0"/>
              </a:spcAft>
              <a:buClr>
                <a:schemeClr val="lt1"/>
              </a:buClr>
              <a:buSzPts val="1800"/>
              <a:buFont typeface="Roboto Slab"/>
              <a:buNone/>
              <a:defRPr sz="1800" b="1">
                <a:solidFill>
                  <a:schemeClr val="lt1"/>
                </a:solidFill>
                <a:latin typeface="Roboto Slab"/>
                <a:ea typeface="Roboto Slab"/>
                <a:cs typeface="Roboto Slab"/>
                <a:sym typeface="Roboto Slab"/>
              </a:defRPr>
            </a:lvl8pPr>
            <a:lvl9pPr lvl="8">
              <a:spcBef>
                <a:spcPts val="0"/>
              </a:spcBef>
              <a:spcAft>
                <a:spcPts val="0"/>
              </a:spcAft>
              <a:buClr>
                <a:schemeClr val="lt1"/>
              </a:buClr>
              <a:buSzPts val="1800"/>
              <a:buFont typeface="Roboto Slab"/>
              <a:buNone/>
              <a:defRPr sz="1800" b="1">
                <a:solidFill>
                  <a:schemeClr val="lt1"/>
                </a:solidFill>
                <a:latin typeface="Roboto Slab"/>
                <a:ea typeface="Roboto Slab"/>
                <a:cs typeface="Roboto Slab"/>
                <a:sym typeface="Roboto Slab"/>
              </a:defRPr>
            </a:lvl9pPr>
          </a:lstStyle>
          <a:p>
            <a:endParaRPr/>
          </a:p>
        </p:txBody>
      </p:sp>
      <p:sp>
        <p:nvSpPr>
          <p:cNvPr id="7" name="Google Shape;7;p1"/>
          <p:cNvSpPr txBox="1">
            <a:spLocks noGrp="1"/>
          </p:cNvSpPr>
          <p:nvPr>
            <p:ph type="body" idx="1"/>
          </p:nvPr>
        </p:nvSpPr>
        <p:spPr>
          <a:xfrm>
            <a:off x="1146025" y="1767275"/>
            <a:ext cx="7540800" cy="3158700"/>
          </a:xfrm>
          <a:prstGeom prst="rect">
            <a:avLst/>
          </a:prstGeom>
          <a:noFill/>
          <a:ln>
            <a:noFill/>
          </a:ln>
        </p:spPr>
        <p:txBody>
          <a:bodyPr spcFirstLastPara="1" wrap="square" lIns="91425" tIns="91425" rIns="91425" bIns="91425" anchor="t" anchorCtr="0">
            <a:noAutofit/>
          </a:bodyPr>
          <a:lstStyle>
            <a:lvl1pPr marL="457200" lvl="0" indent="-419100">
              <a:spcBef>
                <a:spcPts val="600"/>
              </a:spcBef>
              <a:spcAft>
                <a:spcPts val="0"/>
              </a:spcAft>
              <a:buClr>
                <a:schemeClr val="accent2"/>
              </a:buClr>
              <a:buSzPts val="3000"/>
              <a:buFont typeface="Nixie One"/>
              <a:buChar char="▪"/>
              <a:defRPr sz="3000">
                <a:solidFill>
                  <a:schemeClr val="accent1"/>
                </a:solidFill>
                <a:latin typeface="Nixie One"/>
                <a:ea typeface="Nixie One"/>
                <a:cs typeface="Nixie One"/>
                <a:sym typeface="Nixie One"/>
              </a:defRPr>
            </a:lvl1pPr>
            <a:lvl2pPr marL="914400" lvl="1" indent="-381000">
              <a:spcBef>
                <a:spcPts val="0"/>
              </a:spcBef>
              <a:spcAft>
                <a:spcPts val="0"/>
              </a:spcAft>
              <a:buClr>
                <a:schemeClr val="accent2"/>
              </a:buClr>
              <a:buSzPts val="2400"/>
              <a:buFont typeface="Nixie One"/>
              <a:buChar char="▫"/>
              <a:defRPr sz="2400">
                <a:solidFill>
                  <a:schemeClr val="accent1"/>
                </a:solidFill>
                <a:latin typeface="Nixie One"/>
                <a:ea typeface="Nixie One"/>
                <a:cs typeface="Nixie One"/>
                <a:sym typeface="Nixie One"/>
              </a:defRPr>
            </a:lvl2pPr>
            <a:lvl3pPr marL="1371600" lvl="2" indent="-381000">
              <a:spcBef>
                <a:spcPts val="0"/>
              </a:spcBef>
              <a:spcAft>
                <a:spcPts val="0"/>
              </a:spcAft>
              <a:buClr>
                <a:schemeClr val="accent2"/>
              </a:buClr>
              <a:buSzPts val="2400"/>
              <a:buFont typeface="Nixie One"/>
              <a:buChar char="■"/>
              <a:defRPr sz="2400">
                <a:solidFill>
                  <a:schemeClr val="accent1"/>
                </a:solidFill>
                <a:latin typeface="Nixie One"/>
                <a:ea typeface="Nixie One"/>
                <a:cs typeface="Nixie One"/>
                <a:sym typeface="Nixie One"/>
              </a:defRPr>
            </a:lvl3pPr>
            <a:lvl4pPr marL="1828800" lvl="3" indent="-342900">
              <a:spcBef>
                <a:spcPts val="0"/>
              </a:spcBef>
              <a:spcAft>
                <a:spcPts val="0"/>
              </a:spcAft>
              <a:buClr>
                <a:schemeClr val="accent1"/>
              </a:buClr>
              <a:buSzPts val="1800"/>
              <a:buFont typeface="Nixie One"/>
              <a:buChar char="●"/>
              <a:defRPr sz="1800">
                <a:solidFill>
                  <a:schemeClr val="accent1"/>
                </a:solidFill>
                <a:latin typeface="Nixie One"/>
                <a:ea typeface="Nixie One"/>
                <a:cs typeface="Nixie One"/>
                <a:sym typeface="Nixie One"/>
              </a:defRPr>
            </a:lvl4pPr>
            <a:lvl5pPr marL="2286000" lvl="4" indent="-342900">
              <a:spcBef>
                <a:spcPts val="0"/>
              </a:spcBef>
              <a:spcAft>
                <a:spcPts val="0"/>
              </a:spcAft>
              <a:buClr>
                <a:schemeClr val="accent1"/>
              </a:buClr>
              <a:buSzPts val="1800"/>
              <a:buFont typeface="Nixie One"/>
              <a:buChar char="○"/>
              <a:defRPr sz="1800">
                <a:solidFill>
                  <a:schemeClr val="accent1"/>
                </a:solidFill>
                <a:latin typeface="Nixie One"/>
                <a:ea typeface="Nixie One"/>
                <a:cs typeface="Nixie One"/>
                <a:sym typeface="Nixie One"/>
              </a:defRPr>
            </a:lvl5pPr>
            <a:lvl6pPr marL="2743200" lvl="5" indent="-342900">
              <a:spcBef>
                <a:spcPts val="0"/>
              </a:spcBef>
              <a:spcAft>
                <a:spcPts val="0"/>
              </a:spcAft>
              <a:buClr>
                <a:schemeClr val="accent1"/>
              </a:buClr>
              <a:buSzPts val="1800"/>
              <a:buFont typeface="Nixie One"/>
              <a:buChar char="■"/>
              <a:defRPr sz="1800">
                <a:solidFill>
                  <a:schemeClr val="accent1"/>
                </a:solidFill>
                <a:latin typeface="Nixie One"/>
                <a:ea typeface="Nixie One"/>
                <a:cs typeface="Nixie One"/>
                <a:sym typeface="Nixie One"/>
              </a:defRPr>
            </a:lvl6pPr>
            <a:lvl7pPr marL="3200400" lvl="6" indent="-342900">
              <a:spcBef>
                <a:spcPts val="0"/>
              </a:spcBef>
              <a:spcAft>
                <a:spcPts val="0"/>
              </a:spcAft>
              <a:buClr>
                <a:schemeClr val="accent1"/>
              </a:buClr>
              <a:buSzPts val="1800"/>
              <a:buFont typeface="Nixie One"/>
              <a:buChar char="●"/>
              <a:defRPr sz="1800">
                <a:solidFill>
                  <a:schemeClr val="accent1"/>
                </a:solidFill>
                <a:latin typeface="Nixie One"/>
                <a:ea typeface="Nixie One"/>
                <a:cs typeface="Nixie One"/>
                <a:sym typeface="Nixie One"/>
              </a:defRPr>
            </a:lvl7pPr>
            <a:lvl8pPr marL="3657600" lvl="7" indent="-342900">
              <a:spcBef>
                <a:spcPts val="0"/>
              </a:spcBef>
              <a:spcAft>
                <a:spcPts val="0"/>
              </a:spcAft>
              <a:buClr>
                <a:schemeClr val="accent1"/>
              </a:buClr>
              <a:buSzPts val="1800"/>
              <a:buFont typeface="Nixie One"/>
              <a:buChar char="○"/>
              <a:defRPr sz="1800">
                <a:solidFill>
                  <a:schemeClr val="accent1"/>
                </a:solidFill>
                <a:latin typeface="Nixie One"/>
                <a:ea typeface="Nixie One"/>
                <a:cs typeface="Nixie One"/>
                <a:sym typeface="Nixie One"/>
              </a:defRPr>
            </a:lvl8pPr>
            <a:lvl9pPr marL="4114800" lvl="8" indent="-342900">
              <a:spcBef>
                <a:spcPts val="0"/>
              </a:spcBef>
              <a:spcAft>
                <a:spcPts val="0"/>
              </a:spcAft>
              <a:buClr>
                <a:schemeClr val="accent1"/>
              </a:buClr>
              <a:buSzPts val="1800"/>
              <a:buFont typeface="Nixie One"/>
              <a:buChar char="■"/>
              <a:defRPr sz="1800">
                <a:solidFill>
                  <a:schemeClr val="accent1"/>
                </a:solidFill>
                <a:latin typeface="Nixie One"/>
                <a:ea typeface="Nixie One"/>
                <a:cs typeface="Nixie One"/>
                <a:sym typeface="Nixie One"/>
              </a:defRPr>
            </a:lvl9pPr>
          </a:lstStyle>
          <a:p>
            <a:endParaRPr/>
          </a:p>
        </p:txBody>
      </p:sp>
      <p:sp>
        <p:nvSpPr>
          <p:cNvPr id="8" name="Google Shape;8;p1"/>
          <p:cNvSpPr txBox="1">
            <a:spLocks noGrp="1"/>
          </p:cNvSpPr>
          <p:nvPr>
            <p:ph type="sldNum" idx="12"/>
          </p:nvPr>
        </p:nvSpPr>
        <p:spPr>
          <a:xfrm>
            <a:off x="-51050" y="4819400"/>
            <a:ext cx="349200" cy="324000"/>
          </a:xfrm>
          <a:prstGeom prst="rect">
            <a:avLst/>
          </a:prstGeom>
          <a:noFill/>
          <a:ln>
            <a:noFill/>
          </a:ln>
        </p:spPr>
        <p:txBody>
          <a:bodyPr spcFirstLastPara="1" wrap="square" lIns="91425" tIns="91425" rIns="91425" bIns="91425" anchor="t" anchorCtr="0">
            <a:noAutofit/>
          </a:bodyPr>
          <a:lstStyle>
            <a:lvl1pPr lvl="0" algn="ctr">
              <a:buNone/>
              <a:defRPr sz="800">
                <a:solidFill>
                  <a:schemeClr val="lt1"/>
                </a:solidFill>
                <a:latin typeface="Roboto Slab"/>
                <a:ea typeface="Roboto Slab"/>
                <a:cs typeface="Roboto Slab"/>
                <a:sym typeface="Roboto Slab"/>
              </a:defRPr>
            </a:lvl1pPr>
            <a:lvl2pPr lvl="1" algn="ctr">
              <a:buNone/>
              <a:defRPr sz="800">
                <a:solidFill>
                  <a:schemeClr val="lt1"/>
                </a:solidFill>
                <a:latin typeface="Roboto Slab"/>
                <a:ea typeface="Roboto Slab"/>
                <a:cs typeface="Roboto Slab"/>
                <a:sym typeface="Roboto Slab"/>
              </a:defRPr>
            </a:lvl2pPr>
            <a:lvl3pPr lvl="2" algn="ctr">
              <a:buNone/>
              <a:defRPr sz="800">
                <a:solidFill>
                  <a:schemeClr val="lt1"/>
                </a:solidFill>
                <a:latin typeface="Roboto Slab"/>
                <a:ea typeface="Roboto Slab"/>
                <a:cs typeface="Roboto Slab"/>
                <a:sym typeface="Roboto Slab"/>
              </a:defRPr>
            </a:lvl3pPr>
            <a:lvl4pPr lvl="3" algn="ctr">
              <a:buNone/>
              <a:defRPr sz="800">
                <a:solidFill>
                  <a:schemeClr val="lt1"/>
                </a:solidFill>
                <a:latin typeface="Roboto Slab"/>
                <a:ea typeface="Roboto Slab"/>
                <a:cs typeface="Roboto Slab"/>
                <a:sym typeface="Roboto Slab"/>
              </a:defRPr>
            </a:lvl4pPr>
            <a:lvl5pPr lvl="4" algn="ctr">
              <a:buNone/>
              <a:defRPr sz="800">
                <a:solidFill>
                  <a:schemeClr val="lt1"/>
                </a:solidFill>
                <a:latin typeface="Roboto Slab"/>
                <a:ea typeface="Roboto Slab"/>
                <a:cs typeface="Roboto Slab"/>
                <a:sym typeface="Roboto Slab"/>
              </a:defRPr>
            </a:lvl5pPr>
            <a:lvl6pPr lvl="5" algn="ctr">
              <a:buNone/>
              <a:defRPr sz="800">
                <a:solidFill>
                  <a:schemeClr val="lt1"/>
                </a:solidFill>
                <a:latin typeface="Roboto Slab"/>
                <a:ea typeface="Roboto Slab"/>
                <a:cs typeface="Roboto Slab"/>
                <a:sym typeface="Roboto Slab"/>
              </a:defRPr>
            </a:lvl6pPr>
            <a:lvl7pPr lvl="6" algn="ctr">
              <a:buNone/>
              <a:defRPr sz="800">
                <a:solidFill>
                  <a:schemeClr val="lt1"/>
                </a:solidFill>
                <a:latin typeface="Roboto Slab"/>
                <a:ea typeface="Roboto Slab"/>
                <a:cs typeface="Roboto Slab"/>
                <a:sym typeface="Roboto Slab"/>
              </a:defRPr>
            </a:lvl7pPr>
            <a:lvl8pPr lvl="7" algn="ctr">
              <a:buNone/>
              <a:defRPr sz="800">
                <a:solidFill>
                  <a:schemeClr val="lt1"/>
                </a:solidFill>
                <a:latin typeface="Roboto Slab"/>
                <a:ea typeface="Roboto Slab"/>
                <a:cs typeface="Roboto Slab"/>
                <a:sym typeface="Roboto Slab"/>
              </a:defRPr>
            </a:lvl8pPr>
            <a:lvl9pPr lvl="8" algn="ctr">
              <a:buNone/>
              <a:defRPr sz="800">
                <a:solidFill>
                  <a:schemeClr val="lt1"/>
                </a:solidFill>
                <a:latin typeface="Roboto Slab"/>
                <a:ea typeface="Roboto Slab"/>
                <a:cs typeface="Roboto Slab"/>
                <a:sym typeface="Roboto Slab"/>
              </a:defRPr>
            </a:lvl9pPr>
          </a:lstStyle>
          <a:p>
            <a:pPr marL="0" lvl="0" indent="0" algn="ct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4" r:id="rId2"/>
    <p:sldLayoutId id="2147483662" r:id="rId3"/>
    <p:sldLayoutId id="2147483663" r:id="rId4"/>
    <p:sldLayoutId id="2147483664" r:id="rId5"/>
    <p:sldLayoutId id="2147483665" r:id="rId6"/>
    <p:sldLayoutId id="2147483666" r:id="rId7"/>
    <p:sldLayoutId id="2147483667" r:id="rId8"/>
  </p:sldLayoutIdLst>
  <p:transition>
    <p:fade thruBlk="1"/>
  </p:transition>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sp>
        <p:nvSpPr>
          <p:cNvPr id="2" name="Başlık 1"/>
          <p:cNvSpPr>
            <a:spLocks noGrp="1"/>
          </p:cNvSpPr>
          <p:nvPr>
            <p:ph type="ctrTitle"/>
          </p:nvPr>
        </p:nvSpPr>
        <p:spPr>
          <a:xfrm>
            <a:off x="4113600" y="1995686"/>
            <a:ext cx="4505700" cy="2042864"/>
          </a:xfrm>
        </p:spPr>
        <p:txBody>
          <a:bodyPr/>
          <a:lstStyle/>
          <a:p>
            <a:r>
              <a:rPr lang="tr-TR" sz="4000" dirty="0" smtClean="0"/>
              <a:t>Hekim Performans Yönetimi</a:t>
            </a:r>
            <a:endParaRPr lang="tr-TR" sz="4000" dirty="0"/>
          </a:p>
        </p:txBody>
      </p:sp>
      <p:sp>
        <p:nvSpPr>
          <p:cNvPr id="143" name="Google Shape;143;p16"/>
          <p:cNvSpPr txBox="1">
            <a:spLocks noGrp="1"/>
          </p:cNvSpPr>
          <p:nvPr>
            <p:ph type="subTitle" idx="1"/>
          </p:nvPr>
        </p:nvSpPr>
        <p:spPr>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tr-TR" dirty="0" smtClean="0"/>
              <a:t>Prof.Dr. ŞAHİN KAVUNCUBAŞI</a:t>
            </a:r>
            <a:endParaRPr dirty="0"/>
          </a:p>
        </p:txBody>
      </p:sp>
      <p:sp>
        <p:nvSpPr>
          <p:cNvPr id="145" name="Google Shape;145;p16"/>
          <p:cNvSpPr txBox="1">
            <a:spLocks noGrp="1"/>
          </p:cNvSpPr>
          <p:nvPr>
            <p:ph type="sldNum" idx="12"/>
          </p:nvPr>
        </p:nvSpPr>
        <p:spPr>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fld id="{00000000-1234-1234-1234-123412341234}" type="slidenum">
              <a:rPr lang="en"/>
              <a:t>1</a:t>
            </a:fld>
            <a:endParaRPr/>
          </a:p>
        </p:txBody>
      </p:sp>
      <p:sp>
        <p:nvSpPr>
          <p:cNvPr id="144" name="Google Shape;144;p16"/>
          <p:cNvSpPr txBox="1"/>
          <p:nvPr/>
        </p:nvSpPr>
        <p:spPr>
          <a:xfrm>
            <a:off x="9903" y="503350"/>
            <a:ext cx="3471300" cy="38187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tr-TR" sz="20000" dirty="0" smtClean="0">
                <a:solidFill>
                  <a:schemeClr val="accent2"/>
                </a:solidFill>
                <a:latin typeface="Roboto Slab"/>
                <a:ea typeface="Roboto Slab"/>
                <a:cs typeface="Roboto Slab"/>
                <a:sym typeface="Roboto Slab"/>
              </a:rPr>
              <a:t>21</a:t>
            </a:r>
            <a:endParaRPr sz="20000" dirty="0">
              <a:solidFill>
                <a:schemeClr val="accent2"/>
              </a:solidFill>
              <a:latin typeface="Roboto Slab"/>
              <a:ea typeface="Roboto Slab"/>
              <a:cs typeface="Roboto Slab"/>
              <a:sym typeface="Roboto Slab"/>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tr-TR" sz="2400" b="1" dirty="0" smtClean="0"/>
              <a:t>Katılık</a:t>
            </a:r>
            <a:endParaRPr lang="en-US" sz="2400" b="1" dirty="0" smtClean="0"/>
          </a:p>
        </p:txBody>
      </p:sp>
      <p:sp>
        <p:nvSpPr>
          <p:cNvPr id="12291" name="Rectangle 3"/>
          <p:cNvSpPr>
            <a:spLocks noGrp="1" noChangeArrowheads="1"/>
          </p:cNvSpPr>
          <p:nvPr>
            <p:ph type="body" idx="4294967295"/>
          </p:nvPr>
        </p:nvSpPr>
        <p:spPr>
          <a:xfrm>
            <a:off x="395536" y="1995686"/>
            <a:ext cx="8229600" cy="2952328"/>
          </a:xfrm>
        </p:spPr>
        <p:txBody>
          <a:bodyPr/>
          <a:lstStyle/>
          <a:p>
            <a:pPr eaLnBrk="1" hangingPunct="1"/>
            <a:r>
              <a:rPr lang="tr-TR" sz="2400" dirty="0" smtClean="0">
                <a:latin typeface="Times New Roman" pitchFamily="18" charset="0"/>
                <a:cs typeface="Times New Roman" pitchFamily="18" charset="0"/>
              </a:rPr>
              <a:t>Katılık, aşırı hoşgörünün tersidir;   çalışanları hak ettiklerinden daha düşük düzeyde değerleme eğilimidir</a:t>
            </a:r>
            <a:r>
              <a:rPr lang="tr-TR" sz="2400" dirty="0" smtClean="0">
                <a:latin typeface="Times New Roman" pitchFamily="18" charset="0"/>
                <a:cs typeface="Times New Roman" pitchFamily="18" charset="0"/>
              </a:rPr>
              <a:t>.</a:t>
            </a:r>
            <a:endParaRPr lang="tr-TR" sz="2400" dirty="0" smtClean="0">
              <a:latin typeface="Times New Roman" pitchFamily="18" charset="0"/>
              <a:cs typeface="Times New Roman" pitchFamily="18" charset="0"/>
            </a:endParaRPr>
          </a:p>
          <a:p>
            <a:pPr eaLnBrk="1" hangingPunct="1"/>
            <a:r>
              <a:rPr lang="tr-TR" sz="2400" dirty="0" smtClean="0">
                <a:latin typeface="Times New Roman" pitchFamily="18" charset="0"/>
                <a:cs typeface="Times New Roman" pitchFamily="18" charset="0"/>
              </a:rPr>
              <a:t>Değerlendirici, daha çok çalışanların hatalarına, zayıflıklarına ve eksikliklerine dikkat eder. Değerlendirmenin bu şekilde kullanılması üretkenliği azaltır, çalışanları küçük düşürür ve gelişme heveslerini kırar.</a:t>
            </a:r>
            <a:endParaRPr lang="en-US" sz="2400"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286612554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tr-TR" sz="2400" dirty="0" smtClean="0"/>
              <a:t>Hale etkisi</a:t>
            </a:r>
            <a:endParaRPr lang="en-US" sz="2400" dirty="0" smtClean="0"/>
          </a:p>
        </p:txBody>
      </p:sp>
      <p:sp>
        <p:nvSpPr>
          <p:cNvPr id="13315" name="Rectangle 3"/>
          <p:cNvSpPr>
            <a:spLocks noGrp="1" noChangeArrowheads="1"/>
          </p:cNvSpPr>
          <p:nvPr>
            <p:ph type="body" idx="4294967295"/>
          </p:nvPr>
        </p:nvSpPr>
        <p:spPr>
          <a:xfrm>
            <a:off x="467544" y="1635646"/>
            <a:ext cx="8208912" cy="2936354"/>
          </a:xfrm>
        </p:spPr>
        <p:txBody>
          <a:bodyPr/>
          <a:lstStyle/>
          <a:p>
            <a:pPr eaLnBrk="1" hangingPunct="1">
              <a:lnSpc>
                <a:spcPct val="90000"/>
              </a:lnSpc>
            </a:pPr>
            <a:r>
              <a:rPr lang="tr-TR" sz="2400" dirty="0" smtClean="0">
                <a:latin typeface="Times New Roman" pitchFamily="18" charset="0"/>
                <a:cs typeface="Times New Roman" pitchFamily="18" charset="0"/>
              </a:rPr>
              <a:t>Hale etkisi, bir yöneticinin bir elemanı belli bir iş alanındaki mükemmelliğine bakarak, diğer alanlarda da olduğundan daha yüksek değerlendirmesidir.</a:t>
            </a:r>
          </a:p>
          <a:p>
            <a:pPr eaLnBrk="1" hangingPunct="1">
              <a:lnSpc>
                <a:spcPct val="90000"/>
              </a:lnSpc>
            </a:pPr>
            <a:r>
              <a:rPr lang="tr-TR" sz="2400" dirty="0" smtClean="0">
                <a:latin typeface="Times New Roman" pitchFamily="18" charset="0"/>
                <a:cs typeface="Times New Roman" pitchFamily="18" charset="0"/>
              </a:rPr>
              <a:t>Hale etkisi ters yönde de işleyebilir. Bir eleman işin bütün yönlerinde başarılı olduğu halde bir tek yönde pek başarılı değilse, bu başarılı olmadığı yön üzerinde </a:t>
            </a:r>
            <a:r>
              <a:rPr lang="tr-TR" sz="2400" dirty="0" err="1" smtClean="0">
                <a:latin typeface="Times New Roman" pitchFamily="18" charset="0"/>
                <a:cs typeface="Times New Roman" pitchFamily="18" charset="0"/>
              </a:rPr>
              <a:t>odaklaşılması</a:t>
            </a:r>
            <a:r>
              <a:rPr lang="tr-TR" sz="2400" dirty="0" smtClean="0">
                <a:latin typeface="Times New Roman" pitchFamily="18" charset="0"/>
                <a:cs typeface="Times New Roman" pitchFamily="18" charset="0"/>
              </a:rPr>
              <a:t> ‘boynuz etkisi</a:t>
            </a:r>
            <a:r>
              <a:rPr lang="tr-TR" sz="2400" dirty="0" smtClean="0">
                <a:latin typeface="Times New Roman" pitchFamily="18" charset="0"/>
                <a:cs typeface="Times New Roman" pitchFamily="18" charset="0"/>
              </a:rPr>
              <a:t>’ diye </a:t>
            </a:r>
            <a:r>
              <a:rPr lang="tr-TR" sz="2400" dirty="0" smtClean="0">
                <a:latin typeface="Times New Roman" pitchFamily="18" charset="0"/>
                <a:cs typeface="Times New Roman" pitchFamily="18" charset="0"/>
              </a:rPr>
              <a:t>bilinen durumu ortaya çıkarır.</a:t>
            </a:r>
          </a:p>
          <a:p>
            <a:pPr eaLnBrk="1" hangingPunct="1">
              <a:lnSpc>
                <a:spcPct val="90000"/>
              </a:lnSpc>
            </a:pPr>
            <a:r>
              <a:rPr lang="tr-TR" sz="2400" dirty="0" smtClean="0">
                <a:latin typeface="Times New Roman" pitchFamily="18" charset="0"/>
                <a:cs typeface="Times New Roman" pitchFamily="18" charset="0"/>
              </a:rPr>
              <a:t>Çözüm: Performans değerlendirmesi kapsamlı olmalı, işin tüm yönlerini dikkate almalıdır.</a:t>
            </a:r>
            <a:endParaRPr lang="en-US" sz="2400"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192091591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tr-TR" sz="2400" b="1" dirty="0" smtClean="0"/>
              <a:t>Merkezi eğilim</a:t>
            </a:r>
            <a:endParaRPr lang="en-US" sz="2400" b="1" dirty="0" smtClean="0"/>
          </a:p>
        </p:txBody>
      </p:sp>
      <p:sp>
        <p:nvSpPr>
          <p:cNvPr id="14339" name="Rectangle 3"/>
          <p:cNvSpPr>
            <a:spLocks noGrp="1" noChangeArrowheads="1"/>
          </p:cNvSpPr>
          <p:nvPr>
            <p:ph type="body" idx="4294967295"/>
          </p:nvPr>
        </p:nvSpPr>
        <p:spPr>
          <a:xfrm>
            <a:off x="395537" y="1766888"/>
            <a:ext cx="8352927" cy="3159125"/>
          </a:xfrm>
        </p:spPr>
        <p:txBody>
          <a:bodyPr/>
          <a:lstStyle/>
          <a:p>
            <a:pPr eaLnBrk="1" hangingPunct="1"/>
            <a:r>
              <a:rPr lang="tr-TR" sz="2400" dirty="0" smtClean="0">
                <a:latin typeface="Times New Roman" pitchFamily="18" charset="0"/>
                <a:cs typeface="Times New Roman" pitchFamily="18" charset="0"/>
              </a:rPr>
              <a:t>Personel hakkında çok iyi veya kötü demek cesaret isteyen bir iştir. Yönetici iki uçtan birine göre değerleme yaparsa bu yargının baş ağrıtacağını düşünerek çoğu kez değerleme merkezinin ortasında kalan değerleri (orta veya vasat gibi) işaretleme yoluna giderler. </a:t>
            </a:r>
          </a:p>
          <a:p>
            <a:pPr eaLnBrk="1" hangingPunct="1"/>
            <a:r>
              <a:rPr lang="tr-TR" sz="2400" dirty="0" smtClean="0">
                <a:latin typeface="Times New Roman" pitchFamily="18" charset="0"/>
                <a:cs typeface="Times New Roman" pitchFamily="18" charset="0"/>
              </a:rPr>
              <a:t>Çözüm: Zorunlu dağıtım yöntemi gibi teknikleri kullanmak.</a:t>
            </a:r>
            <a:endParaRPr lang="en-US" sz="2400"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400481604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tr-TR" sz="2400" b="1" dirty="0" smtClean="0"/>
              <a:t>Yakın zaman etkisi</a:t>
            </a:r>
            <a:endParaRPr lang="en-US" sz="2400" b="1" dirty="0" smtClean="0"/>
          </a:p>
        </p:txBody>
      </p:sp>
      <p:sp>
        <p:nvSpPr>
          <p:cNvPr id="15363" name="Rectangle 3"/>
          <p:cNvSpPr>
            <a:spLocks noGrp="1" noChangeArrowheads="1"/>
          </p:cNvSpPr>
          <p:nvPr>
            <p:ph type="body" idx="4294967295"/>
          </p:nvPr>
        </p:nvSpPr>
        <p:spPr>
          <a:xfrm>
            <a:off x="467545" y="1766888"/>
            <a:ext cx="8496943" cy="3159125"/>
          </a:xfrm>
        </p:spPr>
        <p:txBody>
          <a:bodyPr/>
          <a:lstStyle/>
          <a:p>
            <a:pPr eaLnBrk="1" hangingPunct="1">
              <a:lnSpc>
                <a:spcPct val="90000"/>
              </a:lnSpc>
            </a:pPr>
            <a:r>
              <a:rPr lang="tr-TR" sz="2400" dirty="0" smtClean="0">
                <a:latin typeface="Times New Roman" pitchFamily="18" charset="0"/>
                <a:cs typeface="Times New Roman" pitchFamily="18" charset="0"/>
              </a:rPr>
              <a:t>Personelin son zamanlardaki çalışmalarına  / performansına odaklaşarak değerlendirme yapmaktır.   </a:t>
            </a:r>
          </a:p>
          <a:p>
            <a:pPr eaLnBrk="1" hangingPunct="1">
              <a:lnSpc>
                <a:spcPct val="90000"/>
              </a:lnSpc>
            </a:pPr>
            <a:r>
              <a:rPr lang="tr-TR" sz="2400" dirty="0" smtClean="0">
                <a:latin typeface="Times New Roman" pitchFamily="18" charset="0"/>
                <a:cs typeface="Times New Roman" pitchFamily="18" charset="0"/>
              </a:rPr>
              <a:t>Futbol takımlarımızın teknik direktörlerini düşününüz </a:t>
            </a:r>
          </a:p>
          <a:p>
            <a:pPr eaLnBrk="1" hangingPunct="1">
              <a:lnSpc>
                <a:spcPct val="90000"/>
              </a:lnSpc>
            </a:pPr>
            <a:r>
              <a:rPr lang="tr-TR" sz="2400" dirty="0" smtClean="0">
                <a:latin typeface="Times New Roman" pitchFamily="18" charset="0"/>
                <a:cs typeface="Times New Roman" pitchFamily="18" charset="0"/>
              </a:rPr>
              <a:t>Çözüm: Yöneticiler performans değerlendirmesinde kullanmak amacıyla personelin performansı ile ilgili sürekli notlar tutmalıdır.  Performans değerlendirmesi, yılda bir kez yapılan yönetsel etkinlik değildir.</a:t>
            </a:r>
            <a:endParaRPr lang="en-US" sz="2400"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428539882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146024" y="530725"/>
            <a:ext cx="3497983" cy="1028700"/>
          </a:xfrm>
        </p:spPr>
        <p:txBody>
          <a:bodyPr/>
          <a:lstStyle/>
          <a:p>
            <a:pPr eaLnBrk="1" hangingPunct="1"/>
            <a:r>
              <a:rPr lang="tr-TR" sz="2000" b="1" dirty="0" smtClean="0"/>
              <a:t>Performans değerlendirme Yöntemleri</a:t>
            </a:r>
            <a:endParaRPr lang="en-US" sz="2000" b="1" dirty="0" smtClean="0"/>
          </a:p>
        </p:txBody>
      </p:sp>
      <p:sp>
        <p:nvSpPr>
          <p:cNvPr id="16387" name="Rectangle 3"/>
          <p:cNvSpPr>
            <a:spLocks noGrp="1" noChangeArrowheads="1"/>
          </p:cNvSpPr>
          <p:nvPr>
            <p:ph type="body" idx="4294967295"/>
          </p:nvPr>
        </p:nvSpPr>
        <p:spPr>
          <a:xfrm>
            <a:off x="1547664" y="1635646"/>
            <a:ext cx="6624736" cy="3312368"/>
          </a:xfrm>
        </p:spPr>
        <p:txBody>
          <a:bodyPr/>
          <a:lstStyle/>
          <a:p>
            <a:pPr marL="533400" indent="-533400" eaLnBrk="1" hangingPunct="1">
              <a:spcBef>
                <a:spcPts val="0"/>
              </a:spcBef>
            </a:pPr>
            <a:r>
              <a:rPr lang="tr-TR" sz="1200" b="1" dirty="0" smtClean="0">
                <a:latin typeface="Times New Roman" pitchFamily="18" charset="0"/>
                <a:cs typeface="Times New Roman" pitchFamily="18" charset="0"/>
              </a:rPr>
              <a:t>Karşılaştırmalı Standartlar Yaklaşımı</a:t>
            </a:r>
          </a:p>
          <a:p>
            <a:pPr marL="914400" lvl="1" indent="-457200" eaLnBrk="1" hangingPunct="1"/>
            <a:r>
              <a:rPr lang="tr-TR" sz="1200" dirty="0" smtClean="0">
                <a:latin typeface="Times New Roman" pitchFamily="18" charset="0"/>
                <a:cs typeface="Times New Roman" pitchFamily="18" charset="0"/>
              </a:rPr>
              <a:t>Doğrudan sıralama yöntemi</a:t>
            </a:r>
            <a:r>
              <a:rPr lang="tr-TR" sz="1200" b="1" dirty="0" smtClean="0">
                <a:latin typeface="Times New Roman" pitchFamily="18" charset="0"/>
                <a:cs typeface="Times New Roman" pitchFamily="18" charset="0"/>
              </a:rPr>
              <a:t> </a:t>
            </a:r>
            <a:endParaRPr lang="tr-TR" sz="1200" dirty="0" smtClean="0">
              <a:latin typeface="Times New Roman" pitchFamily="18" charset="0"/>
              <a:cs typeface="Times New Roman" pitchFamily="18" charset="0"/>
            </a:endParaRPr>
          </a:p>
          <a:p>
            <a:pPr marL="914400" lvl="1" indent="-457200" eaLnBrk="1" hangingPunct="1"/>
            <a:r>
              <a:rPr lang="tr-TR" sz="1200" dirty="0" smtClean="0">
                <a:latin typeface="Times New Roman" pitchFamily="18" charset="0"/>
                <a:cs typeface="Times New Roman" pitchFamily="18" charset="0"/>
              </a:rPr>
              <a:t>Sıraya Koyarak Değerlendirme Yöntemi</a:t>
            </a:r>
          </a:p>
          <a:p>
            <a:pPr marL="914400" lvl="1" indent="-457200" eaLnBrk="1" hangingPunct="1"/>
            <a:r>
              <a:rPr lang="tr-TR" sz="1200" dirty="0" smtClean="0">
                <a:latin typeface="Times New Roman" pitchFamily="18" charset="0"/>
                <a:cs typeface="Times New Roman" pitchFamily="18" charset="0"/>
              </a:rPr>
              <a:t>İkili karşılaştırma yöntemi</a:t>
            </a:r>
          </a:p>
          <a:p>
            <a:pPr marL="914400" lvl="1" indent="-457200" eaLnBrk="1" hangingPunct="1"/>
            <a:r>
              <a:rPr lang="tr-TR" sz="1200" dirty="0" smtClean="0">
                <a:latin typeface="Times New Roman" pitchFamily="18" charset="0"/>
                <a:cs typeface="Times New Roman" pitchFamily="18" charset="0"/>
              </a:rPr>
              <a:t>Zorunlu Dağıtım Yöntemi</a:t>
            </a:r>
            <a:endParaRPr lang="tr-TR" sz="1200" b="1" dirty="0" smtClean="0">
              <a:latin typeface="Times New Roman" pitchFamily="18" charset="0"/>
              <a:cs typeface="Times New Roman" pitchFamily="18" charset="0"/>
            </a:endParaRPr>
          </a:p>
          <a:p>
            <a:pPr marL="533400" indent="-533400" eaLnBrk="1" hangingPunct="1">
              <a:spcBef>
                <a:spcPts val="0"/>
              </a:spcBef>
            </a:pPr>
            <a:r>
              <a:rPr lang="tr-TR" sz="1200" b="1" dirty="0" smtClean="0">
                <a:latin typeface="Times New Roman" pitchFamily="18" charset="0"/>
                <a:cs typeface="Times New Roman" pitchFamily="18" charset="0"/>
              </a:rPr>
              <a:t>Kesin Standartlar Yaklaşımı</a:t>
            </a:r>
          </a:p>
          <a:p>
            <a:pPr marL="914400" lvl="1" indent="-457200" eaLnBrk="1" hangingPunct="1"/>
            <a:r>
              <a:rPr lang="tr-TR" sz="1200" dirty="0" smtClean="0">
                <a:latin typeface="Times New Roman" pitchFamily="18" charset="0"/>
                <a:cs typeface="Times New Roman" pitchFamily="18" charset="0"/>
              </a:rPr>
              <a:t>Kompozisyon yöntemi</a:t>
            </a:r>
          </a:p>
          <a:p>
            <a:pPr marL="914400" lvl="1" indent="-457200" eaLnBrk="1" hangingPunct="1"/>
            <a:r>
              <a:rPr lang="tr-TR" sz="1200" dirty="0" smtClean="0">
                <a:latin typeface="Times New Roman" pitchFamily="18" charset="0"/>
                <a:cs typeface="Times New Roman" pitchFamily="18" charset="0"/>
              </a:rPr>
              <a:t>Kritik olay yöntemi</a:t>
            </a:r>
          </a:p>
          <a:p>
            <a:pPr marL="914400" lvl="1" indent="-457200" eaLnBrk="1" hangingPunct="1"/>
            <a:r>
              <a:rPr lang="tr-TR" sz="1200" dirty="0" err="1" smtClean="0">
                <a:latin typeface="Times New Roman" pitchFamily="18" charset="0"/>
                <a:cs typeface="Times New Roman" pitchFamily="18" charset="0"/>
              </a:rPr>
              <a:t>Ağırlıklandırılmış</a:t>
            </a:r>
            <a:r>
              <a:rPr lang="tr-TR" sz="1200" dirty="0" smtClean="0">
                <a:latin typeface="Times New Roman" pitchFamily="18" charset="0"/>
                <a:cs typeface="Times New Roman" pitchFamily="18" charset="0"/>
              </a:rPr>
              <a:t> denetim Listesi yöntemi</a:t>
            </a:r>
          </a:p>
          <a:p>
            <a:pPr marL="914400" lvl="1" indent="-457200" eaLnBrk="1" hangingPunct="1"/>
            <a:r>
              <a:rPr lang="tr-TR" sz="1200" dirty="0" smtClean="0">
                <a:latin typeface="Times New Roman" pitchFamily="18" charset="0"/>
                <a:cs typeface="Times New Roman" pitchFamily="18" charset="0"/>
              </a:rPr>
              <a:t>Grafik derecelendirme Ölçekleri</a:t>
            </a:r>
          </a:p>
          <a:p>
            <a:pPr marL="914400" lvl="1" indent="-457200" eaLnBrk="1" hangingPunct="1"/>
            <a:r>
              <a:rPr lang="tr-TR" sz="1200" dirty="0" smtClean="0">
                <a:latin typeface="Times New Roman" pitchFamily="18" charset="0"/>
                <a:cs typeface="Times New Roman" pitchFamily="18" charset="0"/>
              </a:rPr>
              <a:t>Davranışa Dayalı Değerlendirme Ölçeği</a:t>
            </a:r>
          </a:p>
          <a:p>
            <a:pPr marL="533400" indent="-533400" eaLnBrk="1" hangingPunct="1">
              <a:spcBef>
                <a:spcPts val="0"/>
              </a:spcBef>
            </a:pPr>
            <a:r>
              <a:rPr lang="tr-TR" sz="1200" b="1" dirty="0" smtClean="0">
                <a:latin typeface="Times New Roman" pitchFamily="18" charset="0"/>
                <a:cs typeface="Times New Roman" pitchFamily="18" charset="0"/>
              </a:rPr>
              <a:t>Amaç-Sonuç Yönelimli Yaklaşımlar</a:t>
            </a:r>
          </a:p>
          <a:p>
            <a:pPr marL="914400" lvl="1" indent="-457200" eaLnBrk="1" hangingPunct="1"/>
            <a:r>
              <a:rPr lang="tr-TR" sz="1200" b="1" dirty="0" smtClean="0">
                <a:latin typeface="Times New Roman" pitchFamily="18" charset="0"/>
                <a:cs typeface="Times New Roman" pitchFamily="18" charset="0"/>
              </a:rPr>
              <a:t>AGY</a:t>
            </a:r>
          </a:p>
          <a:p>
            <a:pPr marL="914400" lvl="1" indent="-457200" eaLnBrk="1" hangingPunct="1"/>
            <a:r>
              <a:rPr lang="tr-TR" sz="1200" b="1" dirty="0" smtClean="0">
                <a:latin typeface="Times New Roman" pitchFamily="18" charset="0"/>
                <a:cs typeface="Times New Roman" pitchFamily="18" charset="0"/>
              </a:rPr>
              <a:t>Sorumluluk Merkezi</a:t>
            </a:r>
          </a:p>
          <a:p>
            <a:pPr marL="914400" lvl="1" indent="-457200" eaLnBrk="1" hangingPunct="1"/>
            <a:r>
              <a:rPr lang="tr-TR" sz="1200" b="1" dirty="0" smtClean="0">
                <a:latin typeface="Times New Roman" pitchFamily="18" charset="0"/>
                <a:cs typeface="Times New Roman" pitchFamily="18" charset="0"/>
              </a:rPr>
              <a:t>İş Standartları yöntemi</a:t>
            </a:r>
          </a:p>
          <a:p>
            <a:pPr marL="914400" lvl="1" indent="-457200" eaLnBrk="1" hangingPunct="1"/>
            <a:r>
              <a:rPr lang="tr-TR" sz="1200" b="1" dirty="0" smtClean="0">
                <a:latin typeface="Times New Roman" pitchFamily="18" charset="0"/>
                <a:cs typeface="Times New Roman" pitchFamily="18" charset="0"/>
              </a:rPr>
              <a:t>Değerleme Merkezi </a:t>
            </a:r>
            <a:r>
              <a:rPr lang="tr-TR" sz="1200" b="1" dirty="0" smtClean="0">
                <a:latin typeface="Times New Roman" pitchFamily="18" charset="0"/>
                <a:cs typeface="Times New Roman" pitchFamily="18" charset="0"/>
              </a:rPr>
              <a:t>Tekniği</a:t>
            </a:r>
          </a:p>
          <a:p>
            <a:pPr marL="533400" indent="-533400" eaLnBrk="1" hangingPunct="1">
              <a:spcBef>
                <a:spcPts val="0"/>
              </a:spcBef>
            </a:pPr>
            <a:r>
              <a:rPr lang="tr-TR" sz="1200" b="1" dirty="0" smtClean="0">
                <a:latin typeface="Times New Roman" pitchFamily="18" charset="0"/>
                <a:cs typeface="Times New Roman" pitchFamily="18" charset="0"/>
              </a:rPr>
              <a:t>360 Derece başarı değerlendirmesi</a:t>
            </a:r>
          </a:p>
          <a:p>
            <a:pPr marL="914400" lvl="1" indent="-457200" eaLnBrk="1" hangingPunct="1"/>
            <a:endParaRPr lang="en-US" sz="1200"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7579603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1146024" y="530725"/>
            <a:ext cx="3714007" cy="1028700"/>
          </a:xfrm>
        </p:spPr>
        <p:txBody>
          <a:bodyPr/>
          <a:lstStyle/>
          <a:p>
            <a:pPr eaLnBrk="1" hangingPunct="1"/>
            <a:r>
              <a:rPr lang="tr-TR" sz="2400" dirty="0" smtClean="0"/>
              <a:t>Karşılaştırma Standartlar Yaklaşımı</a:t>
            </a:r>
            <a:endParaRPr lang="en-US" sz="2400" dirty="0" smtClean="0"/>
          </a:p>
        </p:txBody>
      </p:sp>
      <p:sp>
        <p:nvSpPr>
          <p:cNvPr id="17411" name="Rectangle 3"/>
          <p:cNvSpPr>
            <a:spLocks noGrp="1" noChangeArrowheads="1"/>
          </p:cNvSpPr>
          <p:nvPr>
            <p:ph type="body" idx="4294967295"/>
          </p:nvPr>
        </p:nvSpPr>
        <p:spPr>
          <a:xfrm>
            <a:off x="395537" y="1766888"/>
            <a:ext cx="8748464" cy="3159125"/>
          </a:xfrm>
        </p:spPr>
        <p:txBody>
          <a:bodyPr/>
          <a:lstStyle/>
          <a:p>
            <a:r>
              <a:rPr lang="tr-TR" sz="2800" dirty="0" smtClean="0">
                <a:latin typeface="Times New Roman" pitchFamily="18" charset="0"/>
                <a:cs typeface="Times New Roman" pitchFamily="18" charset="0"/>
              </a:rPr>
              <a:t>Bu </a:t>
            </a:r>
            <a:r>
              <a:rPr lang="tr-TR" sz="2800" dirty="0" smtClean="0">
                <a:latin typeface="Times New Roman" pitchFamily="18" charset="0"/>
                <a:cs typeface="Times New Roman" pitchFamily="18" charset="0"/>
              </a:rPr>
              <a:t>yaklaşım, bir personelin, diğer personel ile karşılaştırılması düşüncesine dayanır.</a:t>
            </a:r>
          </a:p>
          <a:p>
            <a:pPr lvl="1" eaLnBrk="1" hangingPunct="1"/>
            <a:r>
              <a:rPr lang="tr-TR" sz="2800" dirty="0" smtClean="0">
                <a:latin typeface="Times New Roman" pitchFamily="18" charset="0"/>
                <a:cs typeface="Times New Roman" pitchFamily="18" charset="0"/>
              </a:rPr>
              <a:t>Doğrudan sıralama yöntemi</a:t>
            </a:r>
            <a:r>
              <a:rPr lang="tr-TR" sz="2800" b="1" dirty="0" smtClean="0">
                <a:latin typeface="Times New Roman" pitchFamily="18" charset="0"/>
                <a:cs typeface="Times New Roman" pitchFamily="18" charset="0"/>
              </a:rPr>
              <a:t> </a:t>
            </a:r>
            <a:endParaRPr lang="tr-TR" sz="2800" dirty="0" smtClean="0">
              <a:latin typeface="Times New Roman" pitchFamily="18" charset="0"/>
              <a:cs typeface="Times New Roman" pitchFamily="18" charset="0"/>
            </a:endParaRPr>
          </a:p>
          <a:p>
            <a:pPr lvl="1" eaLnBrk="1" hangingPunct="1"/>
            <a:r>
              <a:rPr lang="tr-TR" sz="2800" dirty="0" smtClean="0">
                <a:latin typeface="Times New Roman" pitchFamily="18" charset="0"/>
                <a:cs typeface="Times New Roman" pitchFamily="18" charset="0"/>
              </a:rPr>
              <a:t>Sıraya Koyarak Değerlendirme Yöntemi</a:t>
            </a:r>
          </a:p>
          <a:p>
            <a:pPr lvl="1" eaLnBrk="1" hangingPunct="1"/>
            <a:r>
              <a:rPr lang="tr-TR" sz="2800" dirty="0" smtClean="0">
                <a:latin typeface="Times New Roman" pitchFamily="18" charset="0"/>
                <a:cs typeface="Times New Roman" pitchFamily="18" charset="0"/>
              </a:rPr>
              <a:t>İkili karşılaştırma yöntemi</a:t>
            </a:r>
          </a:p>
          <a:p>
            <a:pPr lvl="1" eaLnBrk="1" hangingPunct="1"/>
            <a:r>
              <a:rPr lang="tr-TR" sz="2800" dirty="0" smtClean="0">
                <a:latin typeface="Times New Roman" pitchFamily="18" charset="0"/>
                <a:cs typeface="Times New Roman" pitchFamily="18" charset="0"/>
              </a:rPr>
              <a:t>Zorunlu Dağıtım </a:t>
            </a:r>
            <a:r>
              <a:rPr lang="tr-TR" sz="2800" dirty="0" smtClean="0">
                <a:latin typeface="Times New Roman" pitchFamily="18" charset="0"/>
                <a:cs typeface="Times New Roman" pitchFamily="18" charset="0"/>
              </a:rPr>
              <a:t>Yöntemi</a:t>
            </a:r>
            <a:endParaRPr lang="tr-TR" sz="2800" dirty="0" smtClean="0">
              <a:latin typeface="Times New Roman" pitchFamily="18" charset="0"/>
              <a:cs typeface="Times New Roman" pitchFamily="18" charset="0"/>
            </a:endParaRPr>
          </a:p>
          <a:p>
            <a:pPr eaLnBrk="1" hangingPunct="1">
              <a:buFont typeface="Wingdings" pitchFamily="2" charset="2"/>
              <a:buNone/>
            </a:pPr>
            <a:endParaRPr lang="en-US" sz="2800"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19455215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1146024" y="530725"/>
            <a:ext cx="3353967" cy="1028700"/>
          </a:xfrm>
        </p:spPr>
        <p:txBody>
          <a:bodyPr/>
          <a:lstStyle/>
          <a:p>
            <a:pPr eaLnBrk="1" hangingPunct="1"/>
            <a:r>
              <a:rPr lang="tr-TR" sz="2400" dirty="0" smtClean="0"/>
              <a:t>İkili karşılaştırma yöntemi</a:t>
            </a:r>
          </a:p>
        </p:txBody>
      </p:sp>
      <p:graphicFrame>
        <p:nvGraphicFramePr>
          <p:cNvPr id="146497" name="Group 65"/>
          <p:cNvGraphicFramePr>
            <a:graphicFrameLocks noGrp="1"/>
          </p:cNvGraphicFramePr>
          <p:nvPr>
            <p:ph idx="4294967295"/>
            <p:extLst>
              <p:ext uri="{D42A27DB-BD31-4B8C-83A1-F6EECF244321}">
                <p14:modId xmlns:p14="http://schemas.microsoft.com/office/powerpoint/2010/main" val="2224990643"/>
              </p:ext>
            </p:extLst>
          </p:nvPr>
        </p:nvGraphicFramePr>
        <p:xfrm>
          <a:off x="539552" y="1779661"/>
          <a:ext cx="8172400" cy="3240362"/>
        </p:xfrm>
        <a:graphic>
          <a:graphicData uri="http://schemas.openxmlformats.org/drawingml/2006/table">
            <a:tbl>
              <a:tblPr/>
              <a:tblGrid>
                <a:gridCol w="1239992"/>
                <a:gridCol w="1138180"/>
                <a:gridCol w="1126022"/>
                <a:gridCol w="1124503"/>
                <a:gridCol w="1180728"/>
                <a:gridCol w="1236953"/>
                <a:gridCol w="1126022"/>
              </a:tblGrid>
              <a:tr h="541008">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0" lang="en-US" sz="1800" b="0" i="0" u="none" strike="noStrike" cap="none" normalizeH="0" baseline="0" dirty="0" smtClean="0">
                        <a:ln>
                          <a:noFill/>
                        </a:ln>
                        <a:solidFill>
                          <a:schemeClr val="tx1"/>
                        </a:solidFill>
                        <a:effectLst/>
                        <a:latin typeface="Verdana" pitchFamily="34" charset="0"/>
                      </a:endParaRPr>
                    </a:p>
                  </a:txBody>
                  <a:tcPr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tr-TR" sz="1800" b="0" i="0" u="none" strike="noStrike" cap="none" normalizeH="0" baseline="0" smtClean="0">
                          <a:ln>
                            <a:noFill/>
                          </a:ln>
                          <a:solidFill>
                            <a:schemeClr val="tx1"/>
                          </a:solidFill>
                          <a:effectLst/>
                          <a:latin typeface="Verdana" pitchFamily="34" charset="0"/>
                        </a:rPr>
                        <a:t>Şahin</a:t>
                      </a:r>
                    </a:p>
                  </a:txBody>
                  <a:tcPr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tr-TR" sz="1800" b="0" i="0" u="none" strike="noStrike" cap="none" normalizeH="0" baseline="0" smtClean="0">
                          <a:ln>
                            <a:noFill/>
                          </a:ln>
                          <a:solidFill>
                            <a:schemeClr val="tx1"/>
                          </a:solidFill>
                          <a:effectLst/>
                          <a:latin typeface="Verdana" pitchFamily="34" charset="0"/>
                        </a:rPr>
                        <a:t>Meriç</a:t>
                      </a:r>
                    </a:p>
                  </a:txBody>
                  <a:tcPr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tr-TR" sz="1800" b="0" i="0" u="none" strike="noStrike" cap="none" normalizeH="0" baseline="0" smtClean="0">
                          <a:ln>
                            <a:noFill/>
                          </a:ln>
                          <a:solidFill>
                            <a:schemeClr val="tx1"/>
                          </a:solidFill>
                          <a:effectLst/>
                          <a:latin typeface="Verdana" pitchFamily="34" charset="0"/>
                        </a:rPr>
                        <a:t>Cenk</a:t>
                      </a:r>
                    </a:p>
                  </a:txBody>
                  <a:tcPr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tr-TR" sz="1800" b="0" i="0" u="none" strike="noStrike" cap="none" normalizeH="0" baseline="0" smtClean="0">
                          <a:ln>
                            <a:noFill/>
                          </a:ln>
                          <a:solidFill>
                            <a:schemeClr val="tx1"/>
                          </a:solidFill>
                          <a:effectLst/>
                          <a:latin typeface="Verdana" pitchFamily="34" charset="0"/>
                        </a:rPr>
                        <a:t>Fikriye</a:t>
                      </a:r>
                    </a:p>
                  </a:txBody>
                  <a:tcPr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tr-TR" sz="1800" b="0" i="0" u="none" strike="noStrike" cap="none" normalizeH="0" baseline="0" smtClean="0">
                          <a:ln>
                            <a:noFill/>
                          </a:ln>
                          <a:solidFill>
                            <a:schemeClr val="tx1"/>
                          </a:solidFill>
                          <a:effectLst/>
                          <a:latin typeface="Verdana" pitchFamily="34" charset="0"/>
                        </a:rPr>
                        <a:t>Simten</a:t>
                      </a:r>
                    </a:p>
                  </a:txBody>
                  <a:tcPr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tr-TR" sz="1800" b="0" i="0" u="none" strike="noStrike" cap="none" normalizeH="0" baseline="0" smtClean="0">
                          <a:ln>
                            <a:noFill/>
                          </a:ln>
                          <a:solidFill>
                            <a:schemeClr val="tx1"/>
                          </a:solidFill>
                          <a:effectLst/>
                          <a:latin typeface="Verdana" pitchFamily="34" charset="0"/>
                        </a:rPr>
                        <a:t>Top</a:t>
                      </a:r>
                    </a:p>
                  </a:txBody>
                  <a:tcPr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8734">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tr-TR" sz="1800" b="0" i="0" u="none" strike="noStrike" cap="none" normalizeH="0" baseline="0" smtClean="0">
                          <a:ln>
                            <a:noFill/>
                          </a:ln>
                          <a:solidFill>
                            <a:schemeClr val="tx1"/>
                          </a:solidFill>
                          <a:effectLst/>
                          <a:latin typeface="Verdana" pitchFamily="34" charset="0"/>
                        </a:rPr>
                        <a:t>Şahin</a:t>
                      </a:r>
                    </a:p>
                  </a:txBody>
                  <a:tcPr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0" lang="en-US" sz="1800" b="0" i="0" u="none" strike="noStrike" cap="none" normalizeH="0" baseline="0" smtClean="0">
                        <a:ln>
                          <a:noFill/>
                        </a:ln>
                        <a:solidFill>
                          <a:schemeClr val="tx1"/>
                        </a:solidFill>
                        <a:effectLst/>
                        <a:latin typeface="Verdana" pitchFamily="34" charset="0"/>
                      </a:endParaRPr>
                    </a:p>
                  </a:txBody>
                  <a:tcPr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tr-TR" sz="1800" b="0" i="0" u="none" strike="noStrike" cap="none" normalizeH="0" baseline="0" smtClean="0">
                          <a:ln>
                            <a:noFill/>
                          </a:ln>
                          <a:solidFill>
                            <a:schemeClr val="tx1"/>
                          </a:solidFill>
                          <a:effectLst/>
                          <a:latin typeface="Verdana" pitchFamily="34" charset="0"/>
                        </a:rPr>
                        <a:t>1</a:t>
                      </a:r>
                      <a:endParaRPr kumimoji="0" lang="en-US" sz="1800" b="0" i="0" u="none" strike="noStrike" cap="none" normalizeH="0" baseline="0" smtClean="0">
                        <a:ln>
                          <a:noFill/>
                        </a:ln>
                        <a:solidFill>
                          <a:schemeClr val="tx1"/>
                        </a:solidFill>
                        <a:effectLst/>
                        <a:latin typeface="Verdana" pitchFamily="34" charset="0"/>
                      </a:endParaRPr>
                    </a:p>
                  </a:txBody>
                  <a:tcPr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tr-TR" sz="1800" b="0" i="0" u="none" strike="noStrike" cap="none" normalizeH="0" baseline="0" smtClean="0">
                          <a:ln>
                            <a:noFill/>
                          </a:ln>
                          <a:solidFill>
                            <a:schemeClr val="tx1"/>
                          </a:solidFill>
                          <a:effectLst/>
                          <a:latin typeface="Verdana" pitchFamily="34" charset="0"/>
                        </a:rPr>
                        <a:t>2</a:t>
                      </a:r>
                      <a:endParaRPr kumimoji="0" lang="en-US" sz="1800" b="0" i="0" u="none" strike="noStrike" cap="none" normalizeH="0" baseline="0" smtClean="0">
                        <a:ln>
                          <a:noFill/>
                        </a:ln>
                        <a:solidFill>
                          <a:schemeClr val="tx1"/>
                        </a:solidFill>
                        <a:effectLst/>
                        <a:latin typeface="Verdana" pitchFamily="34" charset="0"/>
                      </a:endParaRPr>
                    </a:p>
                  </a:txBody>
                  <a:tcPr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tr-TR" sz="1800" b="0" i="0" u="none" strike="noStrike" cap="none" normalizeH="0" baseline="0" smtClean="0">
                          <a:ln>
                            <a:noFill/>
                          </a:ln>
                          <a:solidFill>
                            <a:schemeClr val="tx1"/>
                          </a:solidFill>
                          <a:effectLst/>
                          <a:latin typeface="Verdana" pitchFamily="34" charset="0"/>
                        </a:rPr>
                        <a:t>2</a:t>
                      </a:r>
                      <a:endParaRPr kumimoji="0" lang="en-US" sz="1800" b="0" i="0" u="none" strike="noStrike" cap="none" normalizeH="0" baseline="0" smtClean="0">
                        <a:ln>
                          <a:noFill/>
                        </a:ln>
                        <a:solidFill>
                          <a:schemeClr val="tx1"/>
                        </a:solidFill>
                        <a:effectLst/>
                        <a:latin typeface="Verdana" pitchFamily="34" charset="0"/>
                      </a:endParaRPr>
                    </a:p>
                  </a:txBody>
                  <a:tcPr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tr-TR" sz="1800" b="0" i="0" u="none" strike="noStrike" cap="none" normalizeH="0" baseline="0" smtClean="0">
                          <a:ln>
                            <a:noFill/>
                          </a:ln>
                          <a:solidFill>
                            <a:schemeClr val="tx1"/>
                          </a:solidFill>
                          <a:effectLst/>
                          <a:latin typeface="Verdana" pitchFamily="34" charset="0"/>
                        </a:rPr>
                        <a:t>2</a:t>
                      </a:r>
                      <a:endParaRPr kumimoji="0" lang="en-US" sz="1800" b="0" i="0" u="none" strike="noStrike" cap="none" normalizeH="0" baseline="0" smtClean="0">
                        <a:ln>
                          <a:noFill/>
                        </a:ln>
                        <a:solidFill>
                          <a:schemeClr val="tx1"/>
                        </a:solidFill>
                        <a:effectLst/>
                        <a:latin typeface="Verdana" pitchFamily="34" charset="0"/>
                      </a:endParaRPr>
                    </a:p>
                  </a:txBody>
                  <a:tcPr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tr-TR" sz="1800" b="0" i="0" u="none" strike="noStrike" cap="none" normalizeH="0" baseline="0" smtClean="0">
                          <a:ln>
                            <a:noFill/>
                          </a:ln>
                          <a:solidFill>
                            <a:schemeClr val="tx1"/>
                          </a:solidFill>
                          <a:effectLst/>
                          <a:latin typeface="Verdana" pitchFamily="34" charset="0"/>
                        </a:rPr>
                        <a:t>7</a:t>
                      </a:r>
                      <a:endParaRPr kumimoji="0" lang="en-US" sz="1800" b="0" i="0" u="none" strike="noStrike" cap="none" normalizeH="0" baseline="0" smtClean="0">
                        <a:ln>
                          <a:noFill/>
                        </a:ln>
                        <a:solidFill>
                          <a:schemeClr val="tx1"/>
                        </a:solidFill>
                        <a:effectLst/>
                        <a:latin typeface="Verdana" pitchFamily="34" charset="0"/>
                      </a:endParaRPr>
                    </a:p>
                  </a:txBody>
                  <a:tcPr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41008">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tr-TR" sz="1800" b="0" i="0" u="none" strike="noStrike" cap="none" normalizeH="0" baseline="0" smtClean="0">
                          <a:ln>
                            <a:noFill/>
                          </a:ln>
                          <a:solidFill>
                            <a:schemeClr val="tx1"/>
                          </a:solidFill>
                          <a:effectLst/>
                          <a:latin typeface="Verdana" pitchFamily="34" charset="0"/>
                        </a:rPr>
                        <a:t>Meriç</a:t>
                      </a:r>
                    </a:p>
                  </a:txBody>
                  <a:tcPr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tr-TR" sz="1800" b="0" i="0" u="none" strike="noStrike" cap="none" normalizeH="0" baseline="0" smtClean="0">
                          <a:ln>
                            <a:noFill/>
                          </a:ln>
                          <a:solidFill>
                            <a:schemeClr val="tx1"/>
                          </a:solidFill>
                          <a:effectLst/>
                          <a:latin typeface="Verdana" pitchFamily="34" charset="0"/>
                        </a:rPr>
                        <a:t>1</a:t>
                      </a:r>
                      <a:endParaRPr kumimoji="0" lang="en-US" sz="1800" b="0" i="0" u="none" strike="noStrike" cap="none" normalizeH="0" baseline="0" smtClean="0">
                        <a:ln>
                          <a:noFill/>
                        </a:ln>
                        <a:solidFill>
                          <a:schemeClr val="tx1"/>
                        </a:solidFill>
                        <a:effectLst/>
                        <a:latin typeface="Verdana" pitchFamily="34" charset="0"/>
                      </a:endParaRPr>
                    </a:p>
                  </a:txBody>
                  <a:tcPr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0" lang="en-US" sz="1800" b="0" i="0" u="none" strike="noStrike" cap="none" normalizeH="0" baseline="0" smtClean="0">
                        <a:ln>
                          <a:noFill/>
                        </a:ln>
                        <a:solidFill>
                          <a:schemeClr val="tx1"/>
                        </a:solidFill>
                        <a:effectLst/>
                        <a:latin typeface="Verdana" pitchFamily="34" charset="0"/>
                      </a:endParaRPr>
                    </a:p>
                  </a:txBody>
                  <a:tcPr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tr-TR" sz="1800" b="0" i="0" u="none" strike="noStrike" cap="none" normalizeH="0" baseline="0" smtClean="0">
                          <a:ln>
                            <a:noFill/>
                          </a:ln>
                          <a:solidFill>
                            <a:schemeClr val="tx1"/>
                          </a:solidFill>
                          <a:effectLst/>
                          <a:latin typeface="Verdana" pitchFamily="34" charset="0"/>
                        </a:rPr>
                        <a:t>2</a:t>
                      </a:r>
                      <a:endParaRPr kumimoji="0" lang="en-US" sz="1800" b="0" i="0" u="none" strike="noStrike" cap="none" normalizeH="0" baseline="0" smtClean="0">
                        <a:ln>
                          <a:noFill/>
                        </a:ln>
                        <a:solidFill>
                          <a:schemeClr val="tx1"/>
                        </a:solidFill>
                        <a:effectLst/>
                        <a:latin typeface="Verdana" pitchFamily="34" charset="0"/>
                      </a:endParaRPr>
                    </a:p>
                  </a:txBody>
                  <a:tcPr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tr-TR" sz="1800" b="0" i="0" u="none" strike="noStrike" cap="none" normalizeH="0" baseline="0" smtClean="0">
                          <a:ln>
                            <a:noFill/>
                          </a:ln>
                          <a:solidFill>
                            <a:schemeClr val="tx1"/>
                          </a:solidFill>
                          <a:effectLst/>
                          <a:latin typeface="Verdana" pitchFamily="34" charset="0"/>
                        </a:rPr>
                        <a:t>2</a:t>
                      </a:r>
                      <a:endParaRPr kumimoji="0" lang="en-US" sz="1800" b="0" i="0" u="none" strike="noStrike" cap="none" normalizeH="0" baseline="0" smtClean="0">
                        <a:ln>
                          <a:noFill/>
                        </a:ln>
                        <a:solidFill>
                          <a:schemeClr val="tx1"/>
                        </a:solidFill>
                        <a:effectLst/>
                        <a:latin typeface="Verdana" pitchFamily="34" charset="0"/>
                      </a:endParaRPr>
                    </a:p>
                  </a:txBody>
                  <a:tcPr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tr-TR" sz="1800" b="0" i="0" u="none" strike="noStrike" cap="none" normalizeH="0" baseline="0" smtClean="0">
                          <a:ln>
                            <a:noFill/>
                          </a:ln>
                          <a:solidFill>
                            <a:schemeClr val="tx1"/>
                          </a:solidFill>
                          <a:effectLst/>
                          <a:latin typeface="Verdana" pitchFamily="34" charset="0"/>
                        </a:rPr>
                        <a:t>2</a:t>
                      </a:r>
                      <a:endParaRPr kumimoji="0" lang="en-US" sz="1800" b="0" i="0" u="none" strike="noStrike" cap="none" normalizeH="0" baseline="0" smtClean="0">
                        <a:ln>
                          <a:noFill/>
                        </a:ln>
                        <a:solidFill>
                          <a:schemeClr val="tx1"/>
                        </a:solidFill>
                        <a:effectLst/>
                        <a:latin typeface="Verdana" pitchFamily="34" charset="0"/>
                      </a:endParaRPr>
                    </a:p>
                  </a:txBody>
                  <a:tcPr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tr-TR" sz="1800" b="0" i="0" u="none" strike="noStrike" cap="none" normalizeH="0" baseline="0" smtClean="0">
                          <a:ln>
                            <a:noFill/>
                          </a:ln>
                          <a:solidFill>
                            <a:schemeClr val="tx1"/>
                          </a:solidFill>
                          <a:effectLst/>
                          <a:latin typeface="Verdana" pitchFamily="34" charset="0"/>
                        </a:rPr>
                        <a:t>7</a:t>
                      </a:r>
                      <a:endParaRPr kumimoji="0" lang="en-US" sz="1800" b="0" i="0" u="none" strike="noStrike" cap="none" normalizeH="0" baseline="0" smtClean="0">
                        <a:ln>
                          <a:noFill/>
                        </a:ln>
                        <a:solidFill>
                          <a:schemeClr val="tx1"/>
                        </a:solidFill>
                        <a:effectLst/>
                        <a:latin typeface="Verdana" pitchFamily="34" charset="0"/>
                      </a:endParaRPr>
                    </a:p>
                  </a:txBody>
                  <a:tcPr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9870">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tr-TR" sz="1800" b="0" i="0" u="none" strike="noStrike" cap="none" normalizeH="0" baseline="0" smtClean="0">
                          <a:ln>
                            <a:noFill/>
                          </a:ln>
                          <a:solidFill>
                            <a:schemeClr val="tx1"/>
                          </a:solidFill>
                          <a:effectLst/>
                          <a:latin typeface="Verdana" pitchFamily="34" charset="0"/>
                        </a:rPr>
                        <a:t>Cenk</a:t>
                      </a:r>
                    </a:p>
                  </a:txBody>
                  <a:tcPr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tr-TR" sz="1800" b="0" i="0" u="none" strike="noStrike" cap="none" normalizeH="0" baseline="0" smtClean="0">
                          <a:ln>
                            <a:noFill/>
                          </a:ln>
                          <a:solidFill>
                            <a:schemeClr val="tx1"/>
                          </a:solidFill>
                          <a:effectLst/>
                          <a:latin typeface="Verdana" pitchFamily="34" charset="0"/>
                        </a:rPr>
                        <a:t>0</a:t>
                      </a:r>
                      <a:endParaRPr kumimoji="0" lang="en-US" sz="1800" b="0" i="0" u="none" strike="noStrike" cap="none" normalizeH="0" baseline="0" smtClean="0">
                        <a:ln>
                          <a:noFill/>
                        </a:ln>
                        <a:solidFill>
                          <a:schemeClr val="tx1"/>
                        </a:solidFill>
                        <a:effectLst/>
                        <a:latin typeface="Verdana" pitchFamily="34" charset="0"/>
                      </a:endParaRPr>
                    </a:p>
                  </a:txBody>
                  <a:tcPr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tr-TR" sz="1800" b="0" i="0" u="none" strike="noStrike" cap="none" normalizeH="0" baseline="0" smtClean="0">
                          <a:ln>
                            <a:noFill/>
                          </a:ln>
                          <a:solidFill>
                            <a:schemeClr val="tx1"/>
                          </a:solidFill>
                          <a:effectLst/>
                          <a:latin typeface="Verdana" pitchFamily="34" charset="0"/>
                        </a:rPr>
                        <a:t>0</a:t>
                      </a:r>
                      <a:endParaRPr kumimoji="0" lang="en-US" sz="1800" b="0" i="0" u="none" strike="noStrike" cap="none" normalizeH="0" baseline="0" smtClean="0">
                        <a:ln>
                          <a:noFill/>
                        </a:ln>
                        <a:solidFill>
                          <a:schemeClr val="tx1"/>
                        </a:solidFill>
                        <a:effectLst/>
                        <a:latin typeface="Verdana" pitchFamily="34" charset="0"/>
                      </a:endParaRPr>
                    </a:p>
                  </a:txBody>
                  <a:tcPr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0" lang="en-US" sz="1800" b="0" i="0" u="none" strike="noStrike" cap="none" normalizeH="0" baseline="0" smtClean="0">
                        <a:ln>
                          <a:noFill/>
                        </a:ln>
                        <a:solidFill>
                          <a:schemeClr val="tx1"/>
                        </a:solidFill>
                        <a:effectLst/>
                        <a:latin typeface="Verdana" pitchFamily="34" charset="0"/>
                      </a:endParaRPr>
                    </a:p>
                  </a:txBody>
                  <a:tcPr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tr-TR" sz="1800" b="0" i="0" u="none" strike="noStrike" cap="none" normalizeH="0" baseline="0" smtClean="0">
                          <a:ln>
                            <a:noFill/>
                          </a:ln>
                          <a:solidFill>
                            <a:schemeClr val="tx1"/>
                          </a:solidFill>
                          <a:effectLst/>
                          <a:latin typeface="Verdana" pitchFamily="34" charset="0"/>
                        </a:rPr>
                        <a:t>2</a:t>
                      </a:r>
                      <a:endParaRPr kumimoji="0" lang="en-US" sz="1800" b="0" i="0" u="none" strike="noStrike" cap="none" normalizeH="0" baseline="0" smtClean="0">
                        <a:ln>
                          <a:noFill/>
                        </a:ln>
                        <a:solidFill>
                          <a:schemeClr val="tx1"/>
                        </a:solidFill>
                        <a:effectLst/>
                        <a:latin typeface="Verdana" pitchFamily="34" charset="0"/>
                      </a:endParaRPr>
                    </a:p>
                  </a:txBody>
                  <a:tcPr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tr-TR" sz="1800" b="0" i="0" u="none" strike="noStrike" cap="none" normalizeH="0" baseline="0" smtClean="0">
                          <a:ln>
                            <a:noFill/>
                          </a:ln>
                          <a:solidFill>
                            <a:schemeClr val="tx1"/>
                          </a:solidFill>
                          <a:effectLst/>
                          <a:latin typeface="Verdana" pitchFamily="34" charset="0"/>
                        </a:rPr>
                        <a:t>1</a:t>
                      </a:r>
                      <a:endParaRPr kumimoji="0" lang="en-US" sz="1800" b="0" i="0" u="none" strike="noStrike" cap="none" normalizeH="0" baseline="0" smtClean="0">
                        <a:ln>
                          <a:noFill/>
                        </a:ln>
                        <a:solidFill>
                          <a:schemeClr val="tx1"/>
                        </a:solidFill>
                        <a:effectLst/>
                        <a:latin typeface="Verdana" pitchFamily="34" charset="0"/>
                      </a:endParaRPr>
                    </a:p>
                  </a:txBody>
                  <a:tcPr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tr-TR" sz="1800" b="0" i="0" u="none" strike="noStrike" cap="none" normalizeH="0" baseline="0" smtClean="0">
                          <a:ln>
                            <a:noFill/>
                          </a:ln>
                          <a:solidFill>
                            <a:schemeClr val="tx1"/>
                          </a:solidFill>
                          <a:effectLst/>
                          <a:latin typeface="Verdana" pitchFamily="34" charset="0"/>
                        </a:rPr>
                        <a:t>3</a:t>
                      </a:r>
                      <a:endParaRPr kumimoji="0" lang="en-US" sz="1800" b="0" i="0" u="none" strike="noStrike" cap="none" normalizeH="0" baseline="0" smtClean="0">
                        <a:ln>
                          <a:noFill/>
                        </a:ln>
                        <a:solidFill>
                          <a:schemeClr val="tx1"/>
                        </a:solidFill>
                        <a:effectLst/>
                        <a:latin typeface="Verdana" pitchFamily="34" charset="0"/>
                      </a:endParaRPr>
                    </a:p>
                  </a:txBody>
                  <a:tcPr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8734">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tr-TR" sz="1800" b="0" i="0" u="none" strike="noStrike" cap="none" normalizeH="0" baseline="0" smtClean="0">
                          <a:ln>
                            <a:noFill/>
                          </a:ln>
                          <a:solidFill>
                            <a:schemeClr val="tx1"/>
                          </a:solidFill>
                          <a:effectLst/>
                          <a:latin typeface="Verdana" pitchFamily="34" charset="0"/>
                        </a:rPr>
                        <a:t>Fikriye</a:t>
                      </a:r>
                    </a:p>
                  </a:txBody>
                  <a:tcPr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tr-TR" sz="1800" b="0" i="0" u="none" strike="noStrike" cap="none" normalizeH="0" baseline="0" smtClean="0">
                          <a:ln>
                            <a:noFill/>
                          </a:ln>
                          <a:solidFill>
                            <a:schemeClr val="tx1"/>
                          </a:solidFill>
                          <a:effectLst/>
                          <a:latin typeface="Verdana" pitchFamily="34" charset="0"/>
                        </a:rPr>
                        <a:t>0</a:t>
                      </a:r>
                      <a:endParaRPr kumimoji="0" lang="en-US" sz="1800" b="0" i="0" u="none" strike="noStrike" cap="none" normalizeH="0" baseline="0" smtClean="0">
                        <a:ln>
                          <a:noFill/>
                        </a:ln>
                        <a:solidFill>
                          <a:schemeClr val="tx1"/>
                        </a:solidFill>
                        <a:effectLst/>
                        <a:latin typeface="Verdana" pitchFamily="34" charset="0"/>
                      </a:endParaRPr>
                    </a:p>
                  </a:txBody>
                  <a:tcPr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tr-TR" sz="1800" b="0" i="0" u="none" strike="noStrike" cap="none" normalizeH="0" baseline="0" smtClean="0">
                          <a:ln>
                            <a:noFill/>
                          </a:ln>
                          <a:solidFill>
                            <a:schemeClr val="tx1"/>
                          </a:solidFill>
                          <a:effectLst/>
                          <a:latin typeface="Verdana" pitchFamily="34" charset="0"/>
                        </a:rPr>
                        <a:t>0</a:t>
                      </a:r>
                      <a:endParaRPr kumimoji="0" lang="en-US" sz="1800" b="0" i="0" u="none" strike="noStrike" cap="none" normalizeH="0" baseline="0" smtClean="0">
                        <a:ln>
                          <a:noFill/>
                        </a:ln>
                        <a:solidFill>
                          <a:schemeClr val="tx1"/>
                        </a:solidFill>
                        <a:effectLst/>
                        <a:latin typeface="Verdana" pitchFamily="34" charset="0"/>
                      </a:endParaRPr>
                    </a:p>
                  </a:txBody>
                  <a:tcPr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tr-TR" sz="1800" b="0" i="0" u="none" strike="noStrike" cap="none" normalizeH="0" baseline="0" smtClean="0">
                          <a:ln>
                            <a:noFill/>
                          </a:ln>
                          <a:solidFill>
                            <a:schemeClr val="tx1"/>
                          </a:solidFill>
                          <a:effectLst/>
                          <a:latin typeface="Verdana" pitchFamily="34" charset="0"/>
                        </a:rPr>
                        <a:t>0</a:t>
                      </a:r>
                      <a:endParaRPr kumimoji="0" lang="en-US" sz="1800" b="0" i="0" u="none" strike="noStrike" cap="none" normalizeH="0" baseline="0" smtClean="0">
                        <a:ln>
                          <a:noFill/>
                        </a:ln>
                        <a:solidFill>
                          <a:schemeClr val="tx1"/>
                        </a:solidFill>
                        <a:effectLst/>
                        <a:latin typeface="Verdana" pitchFamily="34" charset="0"/>
                      </a:endParaRPr>
                    </a:p>
                  </a:txBody>
                  <a:tcPr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0" lang="en-US" sz="1800" b="0" i="0" u="none" strike="noStrike" cap="none" normalizeH="0" baseline="0" smtClean="0">
                        <a:ln>
                          <a:noFill/>
                        </a:ln>
                        <a:solidFill>
                          <a:schemeClr val="tx1"/>
                        </a:solidFill>
                        <a:effectLst/>
                        <a:latin typeface="Verdana" pitchFamily="34" charset="0"/>
                      </a:endParaRPr>
                    </a:p>
                  </a:txBody>
                  <a:tcPr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tr-TR" sz="1800" b="0" i="0" u="none" strike="noStrike" cap="none" normalizeH="0" baseline="0" smtClean="0">
                          <a:ln>
                            <a:noFill/>
                          </a:ln>
                          <a:solidFill>
                            <a:schemeClr val="tx1"/>
                          </a:solidFill>
                          <a:effectLst/>
                          <a:latin typeface="Verdana" pitchFamily="34" charset="0"/>
                        </a:rPr>
                        <a:t>1</a:t>
                      </a:r>
                      <a:endParaRPr kumimoji="0" lang="en-US" sz="1800" b="0" i="0" u="none" strike="noStrike" cap="none" normalizeH="0" baseline="0" smtClean="0">
                        <a:ln>
                          <a:noFill/>
                        </a:ln>
                        <a:solidFill>
                          <a:schemeClr val="tx1"/>
                        </a:solidFill>
                        <a:effectLst/>
                        <a:latin typeface="Verdana" pitchFamily="34" charset="0"/>
                      </a:endParaRPr>
                    </a:p>
                  </a:txBody>
                  <a:tcPr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tr-TR" sz="1800" b="0" i="0" u="none" strike="noStrike" cap="none" normalizeH="0" baseline="0" smtClean="0">
                          <a:ln>
                            <a:noFill/>
                          </a:ln>
                          <a:solidFill>
                            <a:schemeClr val="tx1"/>
                          </a:solidFill>
                          <a:effectLst/>
                          <a:latin typeface="Verdana" pitchFamily="34" charset="0"/>
                        </a:rPr>
                        <a:t>1</a:t>
                      </a:r>
                      <a:endParaRPr kumimoji="0" lang="en-US" sz="1800" b="0" i="0" u="none" strike="noStrike" cap="none" normalizeH="0" baseline="0" smtClean="0">
                        <a:ln>
                          <a:noFill/>
                        </a:ln>
                        <a:solidFill>
                          <a:schemeClr val="tx1"/>
                        </a:solidFill>
                        <a:effectLst/>
                        <a:latin typeface="Verdana" pitchFamily="34" charset="0"/>
                      </a:endParaRPr>
                    </a:p>
                  </a:txBody>
                  <a:tcPr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41008">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tr-TR" sz="1800" b="0" i="0" u="none" strike="noStrike" cap="none" normalizeH="0" baseline="0" smtClean="0">
                          <a:ln>
                            <a:noFill/>
                          </a:ln>
                          <a:solidFill>
                            <a:schemeClr val="tx1"/>
                          </a:solidFill>
                          <a:effectLst/>
                          <a:latin typeface="Verdana" pitchFamily="34" charset="0"/>
                        </a:rPr>
                        <a:t>Simten</a:t>
                      </a:r>
                    </a:p>
                  </a:txBody>
                  <a:tcPr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tr-TR" sz="1800" b="0" i="0" u="none" strike="noStrike" cap="none" normalizeH="0" baseline="0" dirty="0" smtClean="0">
                          <a:ln>
                            <a:noFill/>
                          </a:ln>
                          <a:solidFill>
                            <a:schemeClr val="tx1"/>
                          </a:solidFill>
                          <a:effectLst/>
                          <a:latin typeface="Verdana" pitchFamily="34" charset="0"/>
                        </a:rPr>
                        <a:t>0</a:t>
                      </a:r>
                      <a:endParaRPr kumimoji="0" lang="en-US" sz="1800" b="0" i="0" u="none" strike="noStrike" cap="none" normalizeH="0" baseline="0" dirty="0" smtClean="0">
                        <a:ln>
                          <a:noFill/>
                        </a:ln>
                        <a:solidFill>
                          <a:schemeClr val="tx1"/>
                        </a:solidFill>
                        <a:effectLst/>
                        <a:latin typeface="Verdana" pitchFamily="34" charset="0"/>
                      </a:endParaRPr>
                    </a:p>
                  </a:txBody>
                  <a:tcPr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tr-TR" sz="1800" b="0" i="0" u="none" strike="noStrike" cap="none" normalizeH="0" baseline="0" smtClean="0">
                          <a:ln>
                            <a:noFill/>
                          </a:ln>
                          <a:solidFill>
                            <a:schemeClr val="tx1"/>
                          </a:solidFill>
                          <a:effectLst/>
                          <a:latin typeface="Verdana" pitchFamily="34" charset="0"/>
                        </a:rPr>
                        <a:t>0</a:t>
                      </a:r>
                      <a:endParaRPr kumimoji="0" lang="en-US" sz="1800" b="0" i="0" u="none" strike="noStrike" cap="none" normalizeH="0" baseline="0" smtClean="0">
                        <a:ln>
                          <a:noFill/>
                        </a:ln>
                        <a:solidFill>
                          <a:schemeClr val="tx1"/>
                        </a:solidFill>
                        <a:effectLst/>
                        <a:latin typeface="Verdana" pitchFamily="34" charset="0"/>
                      </a:endParaRPr>
                    </a:p>
                  </a:txBody>
                  <a:tcPr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tr-TR" sz="1800" b="0" i="0" u="none" strike="noStrike" cap="none" normalizeH="0" baseline="0" smtClean="0">
                          <a:ln>
                            <a:noFill/>
                          </a:ln>
                          <a:solidFill>
                            <a:schemeClr val="tx1"/>
                          </a:solidFill>
                          <a:effectLst/>
                          <a:latin typeface="Verdana" pitchFamily="34" charset="0"/>
                        </a:rPr>
                        <a:t>1</a:t>
                      </a:r>
                      <a:endParaRPr kumimoji="0" lang="en-US" sz="1800" b="0" i="0" u="none" strike="noStrike" cap="none" normalizeH="0" baseline="0" smtClean="0">
                        <a:ln>
                          <a:noFill/>
                        </a:ln>
                        <a:solidFill>
                          <a:schemeClr val="tx1"/>
                        </a:solidFill>
                        <a:effectLst/>
                        <a:latin typeface="Verdana" pitchFamily="34" charset="0"/>
                      </a:endParaRPr>
                    </a:p>
                  </a:txBody>
                  <a:tcPr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tr-TR" sz="1800" b="0" i="0" u="none" strike="noStrike" cap="none" normalizeH="0" baseline="0" smtClean="0">
                          <a:ln>
                            <a:noFill/>
                          </a:ln>
                          <a:solidFill>
                            <a:schemeClr val="tx1"/>
                          </a:solidFill>
                          <a:effectLst/>
                          <a:latin typeface="Verdana" pitchFamily="34" charset="0"/>
                        </a:rPr>
                        <a:t>1</a:t>
                      </a:r>
                      <a:endParaRPr kumimoji="0" lang="en-US" sz="1800" b="0" i="0" u="none" strike="noStrike" cap="none" normalizeH="0" baseline="0" smtClean="0">
                        <a:ln>
                          <a:noFill/>
                        </a:ln>
                        <a:solidFill>
                          <a:schemeClr val="tx1"/>
                        </a:solidFill>
                        <a:effectLst/>
                        <a:latin typeface="Verdana" pitchFamily="34" charset="0"/>
                      </a:endParaRPr>
                    </a:p>
                  </a:txBody>
                  <a:tcPr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0" lang="en-US" sz="1800" b="0" i="0" u="none" strike="noStrike" cap="none" normalizeH="0" baseline="0" smtClean="0">
                        <a:ln>
                          <a:noFill/>
                        </a:ln>
                        <a:solidFill>
                          <a:schemeClr val="tx1"/>
                        </a:solidFill>
                        <a:effectLst/>
                        <a:latin typeface="Verdana" pitchFamily="34" charset="0"/>
                      </a:endParaRPr>
                    </a:p>
                  </a:txBody>
                  <a:tcPr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tr-TR" sz="1800" b="0" i="0" u="none" strike="noStrike" cap="none" normalizeH="0" baseline="0" dirty="0" smtClean="0">
                          <a:ln>
                            <a:noFill/>
                          </a:ln>
                          <a:solidFill>
                            <a:schemeClr val="tx1"/>
                          </a:solidFill>
                          <a:effectLst/>
                          <a:latin typeface="Verdana" pitchFamily="34" charset="0"/>
                        </a:rPr>
                        <a:t>1</a:t>
                      </a:r>
                      <a:endParaRPr kumimoji="0" lang="en-US" sz="1800" b="0" i="0" u="none" strike="noStrike" cap="none" normalizeH="0" baseline="0" dirty="0" smtClean="0">
                        <a:ln>
                          <a:noFill/>
                        </a:ln>
                        <a:solidFill>
                          <a:schemeClr val="tx1"/>
                        </a:solidFill>
                        <a:effectLst/>
                        <a:latin typeface="Verdana" pitchFamily="34" charset="0"/>
                      </a:endParaRPr>
                    </a:p>
                  </a:txBody>
                  <a:tcPr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3457425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1146024" y="530725"/>
            <a:ext cx="3497983" cy="1028700"/>
          </a:xfrm>
        </p:spPr>
        <p:txBody>
          <a:bodyPr/>
          <a:lstStyle/>
          <a:p>
            <a:pPr eaLnBrk="1" hangingPunct="1"/>
            <a:r>
              <a:rPr lang="tr-TR" sz="2400" dirty="0" smtClean="0"/>
              <a:t>Zorunlu dağıtım yöntemi</a:t>
            </a:r>
            <a:endParaRPr lang="en-US" sz="2400" dirty="0" smtClean="0"/>
          </a:p>
        </p:txBody>
      </p:sp>
      <p:pic>
        <p:nvPicPr>
          <p:cNvPr id="19459" name="Picture 4" descr="ZORUNYUDAGITIM"/>
          <p:cNvPicPr>
            <a:picLocks noChangeAspect="1" noChangeArrowheads="1"/>
          </p:cNvPicPr>
          <p:nvPr>
            <p:ph type="body" idx="4294967295"/>
          </p:nvPr>
        </p:nvPicPr>
        <p:blipFill>
          <a:blip r:embed="rId2">
            <a:extLst>
              <a:ext uri="{28A0092B-C50C-407E-A947-70E740481C1C}">
                <a14:useLocalDpi xmlns:a14="http://schemas.microsoft.com/office/drawing/2010/main" val="0"/>
              </a:ext>
            </a:extLst>
          </a:blip>
          <a:srcRect/>
          <a:stretch>
            <a:fillRect/>
          </a:stretch>
        </p:blipFill>
        <p:spPr>
          <a:xfrm>
            <a:off x="1475656" y="1563638"/>
            <a:ext cx="6943274" cy="3507854"/>
          </a:xfrm>
          <a:noFill/>
        </p:spPr>
      </p:pic>
    </p:spTree>
    <p:extLst>
      <p:ext uri="{BB962C8B-B14F-4D97-AF65-F5344CB8AC3E}">
        <p14:creationId xmlns:p14="http://schemas.microsoft.com/office/powerpoint/2010/main" val="23237608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tr-TR" sz="2400" dirty="0" smtClean="0"/>
              <a:t>Kesin (mutlak) </a:t>
            </a:r>
            <a:r>
              <a:rPr lang="tr-TR" sz="2400" dirty="0" err="1" smtClean="0"/>
              <a:t>standantlar</a:t>
            </a:r>
            <a:r>
              <a:rPr lang="tr-TR" sz="2400" dirty="0" smtClean="0"/>
              <a:t> yöntemi</a:t>
            </a:r>
            <a:endParaRPr lang="en-US" sz="2400" dirty="0" smtClean="0"/>
          </a:p>
        </p:txBody>
      </p:sp>
      <p:sp>
        <p:nvSpPr>
          <p:cNvPr id="20483" name="Rectangle 3"/>
          <p:cNvSpPr>
            <a:spLocks noGrp="1" noChangeArrowheads="1"/>
          </p:cNvSpPr>
          <p:nvPr>
            <p:ph type="body" idx="4294967295"/>
          </p:nvPr>
        </p:nvSpPr>
        <p:spPr>
          <a:xfrm>
            <a:off x="467545" y="1766888"/>
            <a:ext cx="8424935" cy="3159125"/>
          </a:xfrm>
        </p:spPr>
        <p:txBody>
          <a:bodyPr/>
          <a:lstStyle/>
          <a:p>
            <a:pPr eaLnBrk="1" hangingPunct="1"/>
            <a:r>
              <a:rPr lang="tr-TR" sz="2400" dirty="0" smtClean="0">
                <a:latin typeface="Times New Roman" pitchFamily="18" charset="0"/>
                <a:cs typeface="Times New Roman" pitchFamily="18" charset="0"/>
              </a:rPr>
              <a:t>Kesin standartlar yaklaşımında -karşılaştırmalı yaklaşımın tersine- </a:t>
            </a:r>
            <a:r>
              <a:rPr lang="tr-TR" sz="2400" dirty="0" err="1" smtClean="0">
                <a:latin typeface="Times New Roman" pitchFamily="18" charset="0"/>
                <a:cs typeface="Times New Roman" pitchFamily="18" charset="0"/>
              </a:rPr>
              <a:t>değerleyiciler</a:t>
            </a:r>
            <a:r>
              <a:rPr lang="tr-TR" sz="2400" dirty="0" smtClean="0">
                <a:latin typeface="Times New Roman" pitchFamily="18" charset="0"/>
                <a:cs typeface="Times New Roman" pitchFamily="18" charset="0"/>
              </a:rPr>
              <a:t> personeli, diğer personelden bağımsız olarak, işle ilgili çeşitli boyutlara göre değerlendirebilmektedir.</a:t>
            </a:r>
          </a:p>
          <a:p>
            <a:pPr lvl="1" eaLnBrk="1" hangingPunct="1"/>
            <a:r>
              <a:rPr lang="tr-TR" dirty="0" smtClean="0">
                <a:latin typeface="Times New Roman" pitchFamily="18" charset="0"/>
                <a:cs typeface="Times New Roman" pitchFamily="18" charset="0"/>
              </a:rPr>
              <a:t>Kompozisyon yöntemi</a:t>
            </a:r>
          </a:p>
          <a:p>
            <a:pPr lvl="1" eaLnBrk="1" hangingPunct="1"/>
            <a:r>
              <a:rPr lang="tr-TR" dirty="0" smtClean="0">
                <a:latin typeface="Times New Roman" pitchFamily="18" charset="0"/>
                <a:cs typeface="Times New Roman" pitchFamily="18" charset="0"/>
              </a:rPr>
              <a:t>Kritik olay yöntemi</a:t>
            </a:r>
          </a:p>
          <a:p>
            <a:pPr lvl="1" eaLnBrk="1" hangingPunct="1"/>
            <a:r>
              <a:rPr lang="tr-TR" dirty="0" smtClean="0">
                <a:latin typeface="Times New Roman" pitchFamily="18" charset="0"/>
                <a:cs typeface="Times New Roman" pitchFamily="18" charset="0"/>
              </a:rPr>
              <a:t>Ağırlıklı denetim listesi yöntemi</a:t>
            </a:r>
          </a:p>
          <a:p>
            <a:pPr lvl="1" eaLnBrk="1" hangingPunct="1"/>
            <a:r>
              <a:rPr lang="tr-TR" dirty="0" smtClean="0">
                <a:latin typeface="Times New Roman" pitchFamily="18" charset="0"/>
                <a:cs typeface="Times New Roman" pitchFamily="18" charset="0"/>
              </a:rPr>
              <a:t>Grafik derecelendirme ölçekleri</a:t>
            </a:r>
          </a:p>
          <a:p>
            <a:pPr lvl="1" eaLnBrk="1" hangingPunct="1"/>
            <a:r>
              <a:rPr lang="tr-TR" dirty="0" smtClean="0">
                <a:latin typeface="Times New Roman" pitchFamily="18" charset="0"/>
                <a:cs typeface="Times New Roman" pitchFamily="18" charset="0"/>
              </a:rPr>
              <a:t>Davranışa dayalı </a:t>
            </a:r>
            <a:r>
              <a:rPr lang="tr-TR" dirty="0" smtClean="0">
                <a:latin typeface="Times New Roman" pitchFamily="18" charset="0"/>
                <a:cs typeface="Times New Roman" pitchFamily="18" charset="0"/>
              </a:rPr>
              <a:t>Değerlendirme </a:t>
            </a:r>
            <a:r>
              <a:rPr lang="tr-TR" dirty="0">
                <a:latin typeface="Times New Roman" pitchFamily="18" charset="0"/>
                <a:cs typeface="Times New Roman" pitchFamily="18" charset="0"/>
              </a:rPr>
              <a:t>ö</a:t>
            </a:r>
            <a:r>
              <a:rPr lang="tr-TR" dirty="0" smtClean="0">
                <a:latin typeface="Times New Roman" pitchFamily="18" charset="0"/>
                <a:cs typeface="Times New Roman" pitchFamily="18" charset="0"/>
              </a:rPr>
              <a:t>lçeği</a:t>
            </a:r>
            <a:endParaRPr lang="en-US"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39068113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tr-TR" sz="2000" b="1" dirty="0" smtClean="0"/>
              <a:t>Grafik Derecelendirme Ölçeği</a:t>
            </a:r>
            <a:endParaRPr lang="en-US" sz="2000" dirty="0" smtClean="0"/>
          </a:p>
        </p:txBody>
      </p:sp>
      <p:pic>
        <p:nvPicPr>
          <p:cNvPr id="21507" name="Picture 4" descr="davranıssal%20skal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 y="1553822"/>
            <a:ext cx="8655496" cy="35896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8286834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tr-TR" sz="2400" dirty="0"/>
              <a:t>K</a:t>
            </a:r>
            <a:r>
              <a:rPr lang="tr-TR" sz="2400" dirty="0" smtClean="0"/>
              <a:t>onular</a:t>
            </a:r>
            <a:endParaRPr lang="en-US" sz="2400" dirty="0" smtClean="0"/>
          </a:p>
        </p:txBody>
      </p:sp>
      <p:sp>
        <p:nvSpPr>
          <p:cNvPr id="4099" name="Rectangle 3"/>
          <p:cNvSpPr>
            <a:spLocks noGrp="1" noChangeArrowheads="1"/>
          </p:cNvSpPr>
          <p:nvPr>
            <p:ph type="body" idx="4294967295"/>
          </p:nvPr>
        </p:nvSpPr>
        <p:spPr>
          <a:xfrm>
            <a:off x="899592" y="1779662"/>
            <a:ext cx="7540625" cy="3159125"/>
          </a:xfrm>
        </p:spPr>
        <p:txBody>
          <a:bodyPr/>
          <a:lstStyle/>
          <a:p>
            <a:pPr eaLnBrk="1" hangingPunct="1"/>
            <a:r>
              <a:rPr lang="tr-TR" sz="2800" dirty="0" smtClean="0">
                <a:latin typeface="Times New Roman" pitchFamily="18" charset="0"/>
                <a:cs typeface="Times New Roman" pitchFamily="18" charset="0"/>
              </a:rPr>
              <a:t>Başarı ve başarı değerlendirmesi </a:t>
            </a:r>
            <a:r>
              <a:rPr lang="tr-TR" sz="2800" dirty="0" smtClean="0">
                <a:latin typeface="Times New Roman" pitchFamily="18" charset="0"/>
                <a:cs typeface="Times New Roman" pitchFamily="18" charset="0"/>
              </a:rPr>
              <a:t>tanımı</a:t>
            </a:r>
            <a:endParaRPr lang="tr-TR" sz="2800" dirty="0" smtClean="0">
              <a:latin typeface="Times New Roman" pitchFamily="18" charset="0"/>
              <a:cs typeface="Times New Roman" pitchFamily="18" charset="0"/>
            </a:endParaRPr>
          </a:p>
          <a:p>
            <a:pPr eaLnBrk="1" hangingPunct="1"/>
            <a:r>
              <a:rPr lang="tr-TR" sz="2800" dirty="0" smtClean="0">
                <a:latin typeface="Times New Roman" pitchFamily="18" charset="0"/>
                <a:cs typeface="Times New Roman" pitchFamily="18" charset="0"/>
              </a:rPr>
              <a:t>Başarı değerlendirme amaçları</a:t>
            </a:r>
          </a:p>
          <a:p>
            <a:pPr eaLnBrk="1" hangingPunct="1"/>
            <a:r>
              <a:rPr lang="tr-TR" sz="2800" dirty="0" smtClean="0">
                <a:latin typeface="Times New Roman" pitchFamily="18" charset="0"/>
                <a:cs typeface="Times New Roman" pitchFamily="18" charset="0"/>
              </a:rPr>
              <a:t>Başarı değerlendirmede hata kaynakları</a:t>
            </a:r>
          </a:p>
          <a:p>
            <a:pPr eaLnBrk="1" hangingPunct="1"/>
            <a:r>
              <a:rPr lang="tr-TR" sz="2800" dirty="0" smtClean="0">
                <a:latin typeface="Times New Roman" pitchFamily="18" charset="0"/>
                <a:cs typeface="Times New Roman" pitchFamily="18" charset="0"/>
              </a:rPr>
              <a:t>Hekim performansının değerlendirilmesi</a:t>
            </a:r>
          </a:p>
          <a:p>
            <a:pPr eaLnBrk="1" hangingPunct="1"/>
            <a:endParaRPr lang="en-US" sz="2800"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399713670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tr-TR" sz="2400" dirty="0" smtClean="0"/>
              <a:t>Amaç-Sonuç yönelimli yaklaşım</a:t>
            </a:r>
            <a:endParaRPr lang="en-US" sz="2400" dirty="0" smtClean="0"/>
          </a:p>
        </p:txBody>
      </p:sp>
      <p:sp>
        <p:nvSpPr>
          <p:cNvPr id="22531" name="Rectangle 3"/>
          <p:cNvSpPr>
            <a:spLocks noGrp="1" noChangeArrowheads="1"/>
          </p:cNvSpPr>
          <p:nvPr>
            <p:ph type="body" idx="4294967295"/>
          </p:nvPr>
        </p:nvSpPr>
        <p:spPr>
          <a:xfrm>
            <a:off x="611560" y="2067694"/>
            <a:ext cx="8229600" cy="2581598"/>
          </a:xfrm>
        </p:spPr>
        <p:txBody>
          <a:bodyPr/>
          <a:lstStyle/>
          <a:p>
            <a:pPr eaLnBrk="1" hangingPunct="1"/>
            <a:r>
              <a:rPr lang="tr-TR" sz="2800" dirty="0" smtClean="0">
                <a:latin typeface="Times New Roman" pitchFamily="18" charset="0"/>
                <a:cs typeface="Times New Roman" pitchFamily="18" charset="0"/>
              </a:rPr>
              <a:t>AGY</a:t>
            </a:r>
          </a:p>
          <a:p>
            <a:pPr eaLnBrk="1" hangingPunct="1"/>
            <a:r>
              <a:rPr lang="tr-TR" sz="2800" dirty="0" smtClean="0">
                <a:latin typeface="Times New Roman" pitchFamily="18" charset="0"/>
                <a:cs typeface="Times New Roman" pitchFamily="18" charset="0"/>
              </a:rPr>
              <a:t>Sorumluluk merkezleri</a:t>
            </a:r>
          </a:p>
          <a:p>
            <a:pPr eaLnBrk="1" hangingPunct="1"/>
            <a:r>
              <a:rPr lang="tr-TR" sz="2800" dirty="0" smtClean="0">
                <a:latin typeface="Times New Roman" pitchFamily="18" charset="0"/>
                <a:cs typeface="Times New Roman" pitchFamily="18" charset="0"/>
              </a:rPr>
              <a:t>İş Standartları yaklaşımı</a:t>
            </a:r>
          </a:p>
          <a:p>
            <a:pPr eaLnBrk="1" hangingPunct="1"/>
            <a:r>
              <a:rPr lang="tr-TR" sz="2800" dirty="0" smtClean="0">
                <a:latin typeface="Times New Roman" pitchFamily="18" charset="0"/>
                <a:cs typeface="Times New Roman" pitchFamily="18" charset="0"/>
              </a:rPr>
              <a:t>Değerleme Merkezi Tekniği</a:t>
            </a:r>
            <a:endParaRPr lang="en-US" sz="2800"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147248572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algn="ctr" eaLnBrk="1" hangingPunct="1"/>
            <a:r>
              <a:rPr lang="tr-TR" sz="2000" dirty="0" smtClean="0"/>
              <a:t>Hekim Performansını Değerleme Yöntemleri</a:t>
            </a:r>
          </a:p>
        </p:txBody>
      </p:sp>
      <p:sp>
        <p:nvSpPr>
          <p:cNvPr id="4" name="İçerik Yer Tutucusu 3"/>
          <p:cNvSpPr>
            <a:spLocks noGrp="1"/>
          </p:cNvSpPr>
          <p:nvPr>
            <p:ph idx="1"/>
          </p:nvPr>
        </p:nvSpPr>
        <p:spPr>
          <a:xfrm>
            <a:off x="1115616" y="1347614"/>
            <a:ext cx="7540800" cy="3158700"/>
          </a:xfrm>
        </p:spPr>
        <p:txBody>
          <a:bodyPr/>
          <a:lstStyle/>
          <a:p>
            <a:pPr marL="38100" indent="0" algn="ctr">
              <a:buNone/>
            </a:pPr>
            <a:r>
              <a:rPr lang="tr-TR" sz="3600" dirty="0">
                <a:latin typeface="Times New Roman" pitchFamily="18" charset="0"/>
                <a:cs typeface="Times New Roman" pitchFamily="18" charset="0"/>
              </a:rPr>
              <a:t>Hekim Performansını Değerleme Yöntemleri</a:t>
            </a:r>
          </a:p>
        </p:txBody>
      </p:sp>
    </p:spTree>
    <p:extLst>
      <p:ext uri="{BB962C8B-B14F-4D97-AF65-F5344CB8AC3E}">
        <p14:creationId xmlns:p14="http://schemas.microsoft.com/office/powerpoint/2010/main" val="216025423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tr-TR" sz="2000" dirty="0" smtClean="0"/>
              <a:t>Hekim performansının önemi</a:t>
            </a:r>
          </a:p>
        </p:txBody>
      </p:sp>
      <p:sp>
        <p:nvSpPr>
          <p:cNvPr id="24579" name="Rectangle 3"/>
          <p:cNvSpPr>
            <a:spLocks noGrp="1" noChangeArrowheads="1"/>
          </p:cNvSpPr>
          <p:nvPr>
            <p:ph type="body" idx="4294967295"/>
          </p:nvPr>
        </p:nvSpPr>
        <p:spPr>
          <a:xfrm>
            <a:off x="273051" y="1635647"/>
            <a:ext cx="8526175" cy="1476648"/>
          </a:xfrm>
        </p:spPr>
        <p:txBody>
          <a:bodyPr/>
          <a:lstStyle/>
          <a:p>
            <a:pPr marL="609600" indent="-609600" eaLnBrk="1" hangingPunct="1"/>
            <a:r>
              <a:rPr lang="tr-TR" sz="2400" dirty="0" smtClean="0">
                <a:latin typeface="Times New Roman" pitchFamily="18" charset="0"/>
                <a:cs typeface="Times New Roman" pitchFamily="18" charset="0"/>
              </a:rPr>
              <a:t>Hekimler, üretim faaliyetlerinin asli unsuru ve başlatıcısıdır.</a:t>
            </a:r>
          </a:p>
          <a:p>
            <a:pPr marL="609600" indent="-609600" eaLnBrk="1" hangingPunct="1"/>
            <a:r>
              <a:rPr lang="tr-TR" sz="2400" dirty="0" smtClean="0">
                <a:latin typeface="Times New Roman" pitchFamily="18" charset="0"/>
                <a:cs typeface="Times New Roman" pitchFamily="18" charset="0"/>
              </a:rPr>
              <a:t>Hizmet Maliyetleri (% 75-85)</a:t>
            </a:r>
          </a:p>
          <a:p>
            <a:pPr marL="609600" indent="-609600" eaLnBrk="1" hangingPunct="1"/>
            <a:r>
              <a:rPr lang="tr-TR" sz="2400" dirty="0" smtClean="0">
                <a:latin typeface="Times New Roman" pitchFamily="18" charset="0"/>
                <a:cs typeface="Times New Roman" pitchFamily="18" charset="0"/>
              </a:rPr>
              <a:t>Kalite</a:t>
            </a:r>
          </a:p>
          <a:p>
            <a:pPr marL="609600" indent="-609600" eaLnBrk="1" hangingPunct="1"/>
            <a:endParaRPr lang="tr-TR" sz="2400" dirty="0" smtClean="0">
              <a:latin typeface="Times New Roman" pitchFamily="18" charset="0"/>
              <a:cs typeface="Times New Roman" pitchFamily="18" charset="0"/>
            </a:endParaRPr>
          </a:p>
        </p:txBody>
      </p:sp>
      <p:grpSp>
        <p:nvGrpSpPr>
          <p:cNvPr id="24580" name="Group 4"/>
          <p:cNvGrpSpPr>
            <a:grpSpLocks/>
          </p:cNvGrpSpPr>
          <p:nvPr/>
        </p:nvGrpSpPr>
        <p:grpSpPr bwMode="auto">
          <a:xfrm>
            <a:off x="4788024" y="2571750"/>
            <a:ext cx="4032448" cy="2571750"/>
            <a:chOff x="1519" y="2115"/>
            <a:chExt cx="2178" cy="1724"/>
          </a:xfrm>
        </p:grpSpPr>
        <p:sp>
          <p:nvSpPr>
            <p:cNvPr id="24581" name="Oval 5"/>
            <p:cNvSpPr>
              <a:spLocks noChangeArrowheads="1"/>
            </p:cNvSpPr>
            <p:nvPr/>
          </p:nvSpPr>
          <p:spPr bwMode="auto">
            <a:xfrm>
              <a:off x="2245" y="2659"/>
              <a:ext cx="862" cy="726"/>
            </a:xfrm>
            <a:prstGeom prst="ellipse">
              <a:avLst/>
            </a:prstGeom>
            <a:solidFill>
              <a:schemeClr val="accent1"/>
            </a:solidFill>
            <a:ln w="9525">
              <a:solidFill>
                <a:schemeClr val="tx1"/>
              </a:solidFill>
              <a:round/>
              <a:headEnd/>
              <a:tailEnd/>
            </a:ln>
          </p:spPr>
          <p:txBody>
            <a:bodyPr wrap="none" anchor="ctr"/>
            <a:lstStyle/>
            <a:p>
              <a:pPr algn="ctr" eaLnBrk="1" hangingPunct="1"/>
              <a:r>
                <a:rPr lang="tr-TR">
                  <a:latin typeface="Arial" pitchFamily="34" charset="0"/>
                </a:rPr>
                <a:t>Hekim </a:t>
              </a:r>
            </a:p>
          </p:txBody>
        </p:sp>
        <p:sp>
          <p:nvSpPr>
            <p:cNvPr id="24582" name="Oval 6"/>
            <p:cNvSpPr>
              <a:spLocks noChangeArrowheads="1"/>
            </p:cNvSpPr>
            <p:nvPr/>
          </p:nvSpPr>
          <p:spPr bwMode="auto">
            <a:xfrm>
              <a:off x="2835" y="2478"/>
              <a:ext cx="862" cy="726"/>
            </a:xfrm>
            <a:prstGeom prst="ellipse">
              <a:avLst/>
            </a:prstGeom>
            <a:solidFill>
              <a:schemeClr val="accent1">
                <a:alpha val="9019"/>
              </a:schemeClr>
            </a:solidFill>
            <a:ln w="9525">
              <a:solidFill>
                <a:schemeClr val="tx1"/>
              </a:solidFill>
              <a:round/>
              <a:headEnd/>
              <a:tailEnd/>
            </a:ln>
          </p:spPr>
          <p:txBody>
            <a:bodyPr wrap="none" anchor="ctr"/>
            <a:lstStyle/>
            <a:p>
              <a:pPr algn="ctr" eaLnBrk="1" hangingPunct="1"/>
              <a:r>
                <a:rPr lang="tr-TR">
                  <a:latin typeface="Arial" pitchFamily="34" charset="0"/>
                </a:rPr>
                <a:t>Hemşire</a:t>
              </a:r>
            </a:p>
          </p:txBody>
        </p:sp>
        <p:sp>
          <p:nvSpPr>
            <p:cNvPr id="24583" name="Oval 7"/>
            <p:cNvSpPr>
              <a:spLocks noChangeArrowheads="1"/>
            </p:cNvSpPr>
            <p:nvPr/>
          </p:nvSpPr>
          <p:spPr bwMode="auto">
            <a:xfrm>
              <a:off x="2653" y="3067"/>
              <a:ext cx="862" cy="726"/>
            </a:xfrm>
            <a:prstGeom prst="ellipse">
              <a:avLst/>
            </a:prstGeom>
            <a:solidFill>
              <a:schemeClr val="accent1">
                <a:alpha val="9019"/>
              </a:schemeClr>
            </a:solidFill>
            <a:ln w="9525">
              <a:solidFill>
                <a:schemeClr val="tx1"/>
              </a:solidFill>
              <a:round/>
              <a:headEnd/>
              <a:tailEnd/>
            </a:ln>
          </p:spPr>
          <p:txBody>
            <a:bodyPr wrap="none" anchor="ctr"/>
            <a:lstStyle/>
            <a:p>
              <a:pPr algn="ctr" eaLnBrk="1" hangingPunct="1"/>
              <a:r>
                <a:rPr lang="tr-TR">
                  <a:latin typeface="Arial" pitchFamily="34" charset="0"/>
                </a:rPr>
                <a:t>Sağlık </a:t>
              </a:r>
            </a:p>
            <a:p>
              <a:pPr algn="ctr" eaLnBrk="1" hangingPunct="1"/>
              <a:r>
                <a:rPr lang="tr-TR">
                  <a:latin typeface="Arial" pitchFamily="34" charset="0"/>
                </a:rPr>
                <a:t>Memuru</a:t>
              </a:r>
            </a:p>
          </p:txBody>
        </p:sp>
        <p:sp>
          <p:nvSpPr>
            <p:cNvPr id="24584" name="Oval 8"/>
            <p:cNvSpPr>
              <a:spLocks noChangeArrowheads="1"/>
            </p:cNvSpPr>
            <p:nvPr/>
          </p:nvSpPr>
          <p:spPr bwMode="auto">
            <a:xfrm>
              <a:off x="1837" y="3113"/>
              <a:ext cx="862" cy="726"/>
            </a:xfrm>
            <a:prstGeom prst="ellipse">
              <a:avLst/>
            </a:prstGeom>
            <a:solidFill>
              <a:schemeClr val="accent1">
                <a:alpha val="9019"/>
              </a:schemeClr>
            </a:solidFill>
            <a:ln w="9525">
              <a:solidFill>
                <a:schemeClr val="tx1"/>
              </a:solidFill>
              <a:round/>
              <a:headEnd/>
              <a:tailEnd/>
            </a:ln>
          </p:spPr>
          <p:txBody>
            <a:bodyPr wrap="none" anchor="ctr"/>
            <a:lstStyle/>
            <a:p>
              <a:pPr algn="ctr" eaLnBrk="1" hangingPunct="1"/>
              <a:r>
                <a:rPr lang="tr-TR">
                  <a:latin typeface="Arial" pitchFamily="34" charset="0"/>
                </a:rPr>
                <a:t>Teknisyen</a:t>
              </a:r>
            </a:p>
          </p:txBody>
        </p:sp>
        <p:sp>
          <p:nvSpPr>
            <p:cNvPr id="24585" name="Oval 9"/>
            <p:cNvSpPr>
              <a:spLocks noChangeArrowheads="1"/>
            </p:cNvSpPr>
            <p:nvPr/>
          </p:nvSpPr>
          <p:spPr bwMode="auto">
            <a:xfrm>
              <a:off x="1519" y="2568"/>
              <a:ext cx="862" cy="726"/>
            </a:xfrm>
            <a:prstGeom prst="ellipse">
              <a:avLst/>
            </a:prstGeom>
            <a:solidFill>
              <a:schemeClr val="accent1">
                <a:alpha val="9019"/>
              </a:schemeClr>
            </a:solidFill>
            <a:ln w="9525">
              <a:solidFill>
                <a:schemeClr val="tx1"/>
              </a:solidFill>
              <a:round/>
              <a:headEnd/>
              <a:tailEnd/>
            </a:ln>
          </p:spPr>
          <p:txBody>
            <a:bodyPr wrap="none" anchor="ctr"/>
            <a:lstStyle/>
            <a:p>
              <a:pPr algn="ctr" eaLnBrk="1" hangingPunct="1"/>
              <a:r>
                <a:rPr lang="tr-TR">
                  <a:latin typeface="Arial" pitchFamily="34" charset="0"/>
                </a:rPr>
                <a:t>Muhasebe</a:t>
              </a:r>
            </a:p>
          </p:txBody>
        </p:sp>
        <p:sp>
          <p:nvSpPr>
            <p:cNvPr id="24586" name="Oval 10"/>
            <p:cNvSpPr>
              <a:spLocks noChangeArrowheads="1"/>
            </p:cNvSpPr>
            <p:nvPr/>
          </p:nvSpPr>
          <p:spPr bwMode="auto">
            <a:xfrm>
              <a:off x="1973" y="2160"/>
              <a:ext cx="862" cy="726"/>
            </a:xfrm>
            <a:prstGeom prst="ellipse">
              <a:avLst/>
            </a:prstGeom>
            <a:solidFill>
              <a:schemeClr val="accent1">
                <a:alpha val="9019"/>
              </a:schemeClr>
            </a:solidFill>
            <a:ln w="9525">
              <a:solidFill>
                <a:schemeClr val="tx1"/>
              </a:solidFill>
              <a:round/>
              <a:headEnd/>
              <a:tailEnd/>
            </a:ln>
          </p:spPr>
          <p:txBody>
            <a:bodyPr wrap="none" anchor="ctr"/>
            <a:lstStyle/>
            <a:p>
              <a:pPr algn="ctr" eaLnBrk="1" hangingPunct="1"/>
              <a:r>
                <a:rPr lang="tr-TR">
                  <a:latin typeface="Arial" pitchFamily="34" charset="0"/>
                </a:rPr>
                <a:t>Teknik</a:t>
              </a:r>
            </a:p>
            <a:p>
              <a:pPr algn="ctr" eaLnBrk="1" hangingPunct="1"/>
              <a:r>
                <a:rPr lang="tr-TR">
                  <a:latin typeface="Arial" pitchFamily="34" charset="0"/>
                </a:rPr>
                <a:t>Bakım</a:t>
              </a:r>
            </a:p>
          </p:txBody>
        </p:sp>
        <p:sp>
          <p:nvSpPr>
            <p:cNvPr id="24587" name="Oval 11"/>
            <p:cNvSpPr>
              <a:spLocks noChangeArrowheads="1"/>
            </p:cNvSpPr>
            <p:nvPr/>
          </p:nvSpPr>
          <p:spPr bwMode="auto">
            <a:xfrm>
              <a:off x="2562" y="2115"/>
              <a:ext cx="862" cy="726"/>
            </a:xfrm>
            <a:prstGeom prst="ellipse">
              <a:avLst/>
            </a:prstGeom>
            <a:solidFill>
              <a:schemeClr val="accent1">
                <a:alpha val="9019"/>
              </a:schemeClr>
            </a:solidFill>
            <a:ln w="9525">
              <a:solidFill>
                <a:schemeClr val="tx1"/>
              </a:solidFill>
              <a:round/>
              <a:headEnd/>
              <a:tailEnd/>
            </a:ln>
          </p:spPr>
          <p:txBody>
            <a:bodyPr wrap="none" anchor="ctr"/>
            <a:lstStyle/>
            <a:p>
              <a:pPr algn="ctr" eaLnBrk="1" hangingPunct="1"/>
              <a:r>
                <a:rPr lang="tr-TR">
                  <a:latin typeface="Arial" pitchFamily="34" charset="0"/>
                </a:rPr>
                <a:t>Ebe</a:t>
              </a:r>
            </a:p>
          </p:txBody>
        </p:sp>
      </p:grpSp>
    </p:spTree>
    <p:extLst>
      <p:ext uri="{BB962C8B-B14F-4D97-AF65-F5344CB8AC3E}">
        <p14:creationId xmlns:p14="http://schemas.microsoft.com/office/powerpoint/2010/main" val="23502365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r>
              <a:rPr lang="tr-TR" sz="2000" b="1" dirty="0" smtClean="0"/>
              <a:t>Hekim performansı değerleme yöntemleri</a:t>
            </a:r>
          </a:p>
        </p:txBody>
      </p:sp>
      <p:sp>
        <p:nvSpPr>
          <p:cNvPr id="25603" name="Rectangle 3"/>
          <p:cNvSpPr>
            <a:spLocks noGrp="1" noChangeArrowheads="1"/>
          </p:cNvSpPr>
          <p:nvPr>
            <p:ph type="body" idx="4294967295"/>
          </p:nvPr>
        </p:nvSpPr>
        <p:spPr>
          <a:xfrm>
            <a:off x="611560" y="1746250"/>
            <a:ext cx="8532440" cy="2597150"/>
          </a:xfrm>
        </p:spPr>
        <p:txBody>
          <a:bodyPr/>
          <a:lstStyle/>
          <a:p>
            <a:pPr eaLnBrk="1" hangingPunct="1">
              <a:lnSpc>
                <a:spcPct val="80000"/>
              </a:lnSpc>
            </a:pPr>
            <a:r>
              <a:rPr lang="tr-TR" sz="2800" dirty="0" smtClean="0">
                <a:latin typeface="Times New Roman" pitchFamily="18" charset="0"/>
                <a:cs typeface="Times New Roman" pitchFamily="18" charset="0"/>
              </a:rPr>
              <a:t>Kendi Kendine Değerlendirme (self </a:t>
            </a:r>
            <a:r>
              <a:rPr lang="tr-TR" sz="2800" dirty="0" err="1" smtClean="0">
                <a:latin typeface="Times New Roman" pitchFamily="18" charset="0"/>
                <a:cs typeface="Times New Roman" pitchFamily="18" charset="0"/>
              </a:rPr>
              <a:t>assesment</a:t>
            </a:r>
            <a:r>
              <a:rPr lang="tr-TR" sz="2800" dirty="0" smtClean="0">
                <a:latin typeface="Times New Roman" pitchFamily="18" charset="0"/>
                <a:cs typeface="Times New Roman" pitchFamily="18" charset="0"/>
              </a:rPr>
              <a:t>). </a:t>
            </a:r>
          </a:p>
          <a:p>
            <a:pPr eaLnBrk="1" hangingPunct="1">
              <a:lnSpc>
                <a:spcPct val="80000"/>
              </a:lnSpc>
            </a:pPr>
            <a:r>
              <a:rPr lang="tr-TR" sz="2800" dirty="0" smtClean="0">
                <a:latin typeface="Times New Roman" pitchFamily="18" charset="0"/>
                <a:cs typeface="Times New Roman" pitchFamily="18" charset="0"/>
              </a:rPr>
              <a:t>Hekimi Hastaların Değerlendirmesi </a:t>
            </a:r>
          </a:p>
          <a:p>
            <a:pPr eaLnBrk="1" hangingPunct="1">
              <a:lnSpc>
                <a:spcPct val="80000"/>
              </a:lnSpc>
            </a:pPr>
            <a:r>
              <a:rPr lang="tr-TR" sz="2800" dirty="0" smtClean="0">
                <a:latin typeface="Times New Roman" pitchFamily="18" charset="0"/>
                <a:cs typeface="Times New Roman" pitchFamily="18" charset="0"/>
              </a:rPr>
              <a:t>Eşitlerin Değerlendirmeleri </a:t>
            </a:r>
          </a:p>
          <a:p>
            <a:pPr eaLnBrk="1" hangingPunct="1">
              <a:lnSpc>
                <a:spcPct val="80000"/>
              </a:lnSpc>
            </a:pPr>
            <a:r>
              <a:rPr lang="tr-TR" sz="2800" dirty="0" smtClean="0">
                <a:latin typeface="Times New Roman" pitchFamily="18" charset="0"/>
                <a:cs typeface="Times New Roman" pitchFamily="18" charset="0"/>
              </a:rPr>
              <a:t>Standartlaştırılmış /</a:t>
            </a:r>
            <a:r>
              <a:rPr lang="tr-TR" sz="2800" dirty="0" err="1" smtClean="0">
                <a:latin typeface="Times New Roman" pitchFamily="18" charset="0"/>
                <a:cs typeface="Times New Roman" pitchFamily="18" charset="0"/>
              </a:rPr>
              <a:t>Simule</a:t>
            </a:r>
            <a:r>
              <a:rPr lang="tr-TR" sz="2800" dirty="0" smtClean="0">
                <a:latin typeface="Times New Roman" pitchFamily="18" charset="0"/>
                <a:cs typeface="Times New Roman" pitchFamily="18" charset="0"/>
              </a:rPr>
              <a:t> edilmiş (</a:t>
            </a:r>
            <a:r>
              <a:rPr lang="tr-TR" sz="2800" dirty="0" err="1" smtClean="0">
                <a:latin typeface="Times New Roman" pitchFamily="18" charset="0"/>
                <a:cs typeface="Times New Roman" pitchFamily="18" charset="0"/>
              </a:rPr>
              <a:t>simulated</a:t>
            </a:r>
            <a:r>
              <a:rPr lang="tr-TR" sz="2800" dirty="0" smtClean="0">
                <a:latin typeface="Times New Roman" pitchFamily="18" charset="0"/>
                <a:cs typeface="Times New Roman" pitchFamily="18" charset="0"/>
              </a:rPr>
              <a:t>)  Hastalar Yöntemi </a:t>
            </a:r>
          </a:p>
          <a:p>
            <a:pPr eaLnBrk="1" hangingPunct="1">
              <a:lnSpc>
                <a:spcPct val="80000"/>
              </a:lnSpc>
            </a:pPr>
            <a:r>
              <a:rPr lang="tr-TR" sz="2800" dirty="0" smtClean="0">
                <a:latin typeface="Times New Roman" pitchFamily="18" charset="0"/>
                <a:cs typeface="Times New Roman" pitchFamily="18" charset="0"/>
              </a:rPr>
              <a:t>360 Derece Performans Değerlendirmesi </a:t>
            </a:r>
          </a:p>
          <a:p>
            <a:pPr eaLnBrk="1" hangingPunct="1">
              <a:lnSpc>
                <a:spcPct val="80000"/>
              </a:lnSpc>
            </a:pPr>
            <a:r>
              <a:rPr lang="tr-TR" sz="2800" dirty="0" smtClean="0">
                <a:latin typeface="Times New Roman" pitchFamily="18" charset="0"/>
                <a:cs typeface="Times New Roman" pitchFamily="18" charset="0"/>
              </a:rPr>
              <a:t>Göreceli Değerler Birimi (GDB) </a:t>
            </a:r>
          </a:p>
        </p:txBody>
      </p:sp>
    </p:spTree>
    <p:extLst>
      <p:ext uri="{BB962C8B-B14F-4D97-AF65-F5344CB8AC3E}">
        <p14:creationId xmlns:p14="http://schemas.microsoft.com/office/powerpoint/2010/main" val="93003560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428"/>
          <p:cNvSpPr>
            <a:spLocks noGrp="1" noChangeArrowheads="1"/>
          </p:cNvSpPr>
          <p:nvPr>
            <p:ph type="title"/>
          </p:nvPr>
        </p:nvSpPr>
        <p:spPr/>
        <p:txBody>
          <a:bodyPr/>
          <a:lstStyle/>
          <a:p>
            <a:pPr eaLnBrk="1" hangingPunct="1"/>
            <a:r>
              <a:rPr lang="tr-TR" sz="2000" b="1" dirty="0" smtClean="0"/>
              <a:t>Kendi kendini değerlendirme (örnek maddeler)</a:t>
            </a:r>
            <a:endParaRPr lang="en-US" sz="2000" b="1" dirty="0" smtClean="0"/>
          </a:p>
        </p:txBody>
      </p:sp>
      <p:graphicFrame>
        <p:nvGraphicFramePr>
          <p:cNvPr id="92599" name="Group 439"/>
          <p:cNvGraphicFramePr>
            <a:graphicFrameLocks noGrp="1"/>
          </p:cNvGraphicFramePr>
          <p:nvPr>
            <p:ph idx="4294967295"/>
            <p:extLst>
              <p:ext uri="{D42A27DB-BD31-4B8C-83A1-F6EECF244321}">
                <p14:modId xmlns:p14="http://schemas.microsoft.com/office/powerpoint/2010/main" val="1653658012"/>
              </p:ext>
            </p:extLst>
          </p:nvPr>
        </p:nvGraphicFramePr>
        <p:xfrm>
          <a:off x="539553" y="1722868"/>
          <a:ext cx="8420471" cy="3272950"/>
        </p:xfrm>
        <a:graphic>
          <a:graphicData uri="http://schemas.openxmlformats.org/drawingml/2006/table">
            <a:tbl>
              <a:tblPr/>
              <a:tblGrid>
                <a:gridCol w="5907746"/>
                <a:gridCol w="498761"/>
                <a:gridCol w="497041"/>
                <a:gridCol w="498761"/>
                <a:gridCol w="497042"/>
                <a:gridCol w="521120"/>
              </a:tblGrid>
              <a:tr h="375651">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tab pos="823913" algn="l"/>
                          <a:tab pos="3109913" algn="l"/>
                          <a:tab pos="3421063" algn="l"/>
                        </a:tabLst>
                      </a:pPr>
                      <a:r>
                        <a:rPr kumimoji="0" lang="tr-TR" sz="1100" b="1" i="0" u="none" strike="noStrike" cap="none" normalizeH="0" baseline="0" dirty="0" smtClean="0">
                          <a:ln>
                            <a:noFill/>
                          </a:ln>
                          <a:solidFill>
                            <a:schemeClr val="tx1"/>
                          </a:solidFill>
                          <a:effectLst/>
                          <a:latin typeface="Times New Roman" pitchFamily="18" charset="0"/>
                          <a:ea typeface="Times New Roman" pitchFamily="18" charset="0"/>
                          <a:cs typeface="Miriam"/>
                        </a:rPr>
                        <a:t>İFADELER</a:t>
                      </a:r>
                      <a:endParaRPr kumimoji="0" lang="tr-TR" sz="2100" b="1" i="0" u="none" strike="noStrike" cap="none" normalizeH="0" baseline="0" dirty="0" smtClean="0">
                        <a:ln>
                          <a:noFill/>
                        </a:ln>
                        <a:solidFill>
                          <a:schemeClr val="tx1"/>
                        </a:solidFill>
                        <a:effectLst/>
                        <a:latin typeface="Times New Roman" pitchFamily="18" charset="0"/>
                        <a:ea typeface="Times New Roman" pitchFamily="18" charset="0"/>
                        <a:cs typeface="Miriam"/>
                      </a:endParaRPr>
                    </a:p>
                  </a:txBody>
                  <a:tcPr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5">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tab pos="823913" algn="l"/>
                          <a:tab pos="3109913" algn="l"/>
                          <a:tab pos="3421063" algn="l"/>
                        </a:tabLst>
                      </a:pPr>
                      <a:r>
                        <a:rPr kumimoji="0" lang="tr-TR" sz="1100" b="1" i="0" u="none" strike="noStrike" cap="none" normalizeH="0" baseline="0" smtClean="0">
                          <a:ln>
                            <a:noFill/>
                          </a:ln>
                          <a:solidFill>
                            <a:schemeClr val="tx1"/>
                          </a:solidFill>
                          <a:effectLst/>
                          <a:latin typeface="Times New Roman" pitchFamily="18" charset="0"/>
                          <a:ea typeface="Times New Roman" pitchFamily="18" charset="0"/>
                          <a:cs typeface="Miriam"/>
                        </a:rPr>
                        <a:t>           DERECELER</a:t>
                      </a:r>
                      <a:endParaRPr kumimoji="0" lang="en-US" sz="900" b="1" i="0" u="none" strike="noStrike" cap="none" normalizeH="0" baseline="0" smtClean="0">
                        <a:ln>
                          <a:noFill/>
                        </a:ln>
                        <a:solidFill>
                          <a:schemeClr val="tx1"/>
                        </a:solidFill>
                        <a:effectLst/>
                        <a:latin typeface="Times New Roman" pitchFamily="18" charset="0"/>
                        <a:ea typeface="Times New Roman" pitchFamily="18" charset="0"/>
                        <a:cs typeface="Miriam"/>
                      </a:endParaRPr>
                    </a:p>
                    <a:p>
                      <a:pPr marL="342900" marR="0" lvl="0" indent="-342900" algn="just" defTabSz="914400" rtl="0" eaLnBrk="1" fontAlgn="base" latinLnBrk="0" hangingPunct="1">
                        <a:lnSpc>
                          <a:spcPct val="100000"/>
                        </a:lnSpc>
                        <a:spcBef>
                          <a:spcPct val="0"/>
                        </a:spcBef>
                        <a:spcAft>
                          <a:spcPct val="0"/>
                        </a:spcAft>
                        <a:buClrTx/>
                        <a:buSzTx/>
                        <a:buFontTx/>
                        <a:buNone/>
                        <a:tabLst>
                          <a:tab pos="823913" algn="l"/>
                          <a:tab pos="3109913" algn="l"/>
                          <a:tab pos="3421063" algn="l"/>
                        </a:tabLst>
                      </a:pPr>
                      <a:r>
                        <a:rPr kumimoji="0" lang="tr-TR" sz="1100" b="1" i="0" u="none" strike="noStrike" cap="none" normalizeH="0" baseline="0" smtClean="0">
                          <a:ln>
                            <a:noFill/>
                          </a:ln>
                          <a:solidFill>
                            <a:schemeClr val="tx1"/>
                          </a:solidFill>
                          <a:effectLst/>
                          <a:latin typeface="Times New Roman" pitchFamily="18" charset="0"/>
                          <a:ea typeface="Times New Roman" pitchFamily="18" charset="0"/>
                          <a:cs typeface="Miriam"/>
                        </a:rPr>
                        <a:t>Düşük                   Yüksek</a:t>
                      </a:r>
                      <a:endParaRPr kumimoji="0" lang="tr-TR" sz="2100" b="1" i="0" u="none" strike="noStrike" cap="none" normalizeH="0" baseline="0" smtClean="0">
                        <a:ln>
                          <a:noFill/>
                        </a:ln>
                        <a:solidFill>
                          <a:schemeClr val="tx1"/>
                        </a:solidFill>
                        <a:effectLst/>
                        <a:latin typeface="Times New Roman" pitchFamily="18" charset="0"/>
                        <a:ea typeface="Times New Roman" pitchFamily="18" charset="0"/>
                        <a:cs typeface="Miriam"/>
                      </a:endParaRPr>
                    </a:p>
                  </a:txBody>
                  <a:tcPr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r>
              <a:tr h="285782">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tab pos="823913" algn="l"/>
                          <a:tab pos="3109913" algn="l"/>
                          <a:tab pos="3421063" algn="l"/>
                        </a:tabLst>
                      </a:pPr>
                      <a:r>
                        <a:rPr kumimoji="0" lang="tr-TR" sz="1200" b="1" i="0" u="none" strike="noStrike" cap="none" normalizeH="0" baseline="0" smtClean="0">
                          <a:ln>
                            <a:noFill/>
                          </a:ln>
                          <a:solidFill>
                            <a:schemeClr val="tx1"/>
                          </a:solidFill>
                          <a:effectLst/>
                          <a:latin typeface="Times New Roman" pitchFamily="18" charset="0"/>
                          <a:ea typeface="Times New Roman" pitchFamily="18" charset="0"/>
                          <a:cs typeface="Miriam"/>
                        </a:rPr>
                        <a:t>1. Hasta bakım hizmetlerinin psikolojik boyutlarına gösterdiğim  ilgi düzeyi</a:t>
                      </a:r>
                      <a:endParaRPr kumimoji="0" lang="tr-TR" sz="2400" b="1" i="0" u="none" strike="noStrike" cap="none" normalizeH="0" baseline="0" smtClean="0">
                        <a:ln>
                          <a:noFill/>
                        </a:ln>
                        <a:solidFill>
                          <a:schemeClr val="tx1"/>
                        </a:solidFill>
                        <a:effectLst/>
                        <a:latin typeface="Times New Roman" pitchFamily="18" charset="0"/>
                        <a:ea typeface="Times New Roman" pitchFamily="18" charset="0"/>
                        <a:cs typeface="Miriam"/>
                      </a:endParaRPr>
                    </a:p>
                  </a:txBody>
                  <a:tcPr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823913" algn="l"/>
                          <a:tab pos="3109913" algn="l"/>
                          <a:tab pos="3421063" algn="l"/>
                        </a:tabLst>
                      </a:pPr>
                      <a:r>
                        <a:rPr kumimoji="0" lang="tr-TR" sz="1100" b="1" i="0" u="none" strike="noStrike" cap="none" normalizeH="0" baseline="0" smtClean="0">
                          <a:ln>
                            <a:noFill/>
                          </a:ln>
                          <a:solidFill>
                            <a:schemeClr val="tx1"/>
                          </a:solidFill>
                          <a:effectLst/>
                          <a:latin typeface="Times New Roman" pitchFamily="18" charset="0"/>
                          <a:ea typeface="Times New Roman" pitchFamily="18" charset="0"/>
                          <a:cs typeface="Miriam"/>
                        </a:rPr>
                        <a:t>1</a:t>
                      </a:r>
                      <a:endParaRPr kumimoji="0" lang="tr-TR" sz="2100" b="1" i="0" u="none" strike="noStrike" cap="none" normalizeH="0" baseline="0" smtClean="0">
                        <a:ln>
                          <a:noFill/>
                        </a:ln>
                        <a:solidFill>
                          <a:schemeClr val="tx1"/>
                        </a:solidFill>
                        <a:effectLst/>
                        <a:latin typeface="Times New Roman" pitchFamily="18" charset="0"/>
                        <a:ea typeface="Times New Roman" pitchFamily="18" charset="0"/>
                        <a:cs typeface="Miriam"/>
                      </a:endParaRPr>
                    </a:p>
                  </a:txBody>
                  <a:tcPr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823913" algn="l"/>
                          <a:tab pos="3109913" algn="l"/>
                          <a:tab pos="3421063" algn="l"/>
                        </a:tabLst>
                      </a:pPr>
                      <a:r>
                        <a:rPr kumimoji="0" lang="tr-TR" sz="1100" b="1" i="0" u="none" strike="noStrike" cap="none" normalizeH="0" baseline="0" smtClean="0">
                          <a:ln>
                            <a:noFill/>
                          </a:ln>
                          <a:solidFill>
                            <a:schemeClr val="tx1"/>
                          </a:solidFill>
                          <a:effectLst/>
                          <a:latin typeface="Times New Roman" pitchFamily="18" charset="0"/>
                          <a:ea typeface="Times New Roman" pitchFamily="18" charset="0"/>
                          <a:cs typeface="Miriam"/>
                        </a:rPr>
                        <a:t>2</a:t>
                      </a:r>
                      <a:endParaRPr kumimoji="0" lang="tr-TR" sz="2100" b="1" i="0" u="none" strike="noStrike" cap="none" normalizeH="0" baseline="0" smtClean="0">
                        <a:ln>
                          <a:noFill/>
                        </a:ln>
                        <a:solidFill>
                          <a:schemeClr val="tx1"/>
                        </a:solidFill>
                        <a:effectLst/>
                        <a:latin typeface="Times New Roman" pitchFamily="18" charset="0"/>
                        <a:ea typeface="Times New Roman" pitchFamily="18" charset="0"/>
                        <a:cs typeface="Miriam"/>
                      </a:endParaRPr>
                    </a:p>
                  </a:txBody>
                  <a:tcPr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823913" algn="l"/>
                          <a:tab pos="3109913" algn="l"/>
                          <a:tab pos="3421063" algn="l"/>
                        </a:tabLst>
                      </a:pPr>
                      <a:r>
                        <a:rPr kumimoji="0" lang="tr-TR" sz="1100" b="1" i="0" u="none" strike="noStrike" cap="none" normalizeH="0" baseline="0" smtClean="0">
                          <a:ln>
                            <a:noFill/>
                          </a:ln>
                          <a:solidFill>
                            <a:schemeClr val="tx1"/>
                          </a:solidFill>
                          <a:effectLst/>
                          <a:latin typeface="Times New Roman" pitchFamily="18" charset="0"/>
                          <a:ea typeface="Times New Roman" pitchFamily="18" charset="0"/>
                          <a:cs typeface="Miriam"/>
                        </a:rPr>
                        <a:t>3</a:t>
                      </a:r>
                      <a:endParaRPr kumimoji="0" lang="tr-TR" sz="2100" b="1" i="0" u="none" strike="noStrike" cap="none" normalizeH="0" baseline="0" smtClean="0">
                        <a:ln>
                          <a:noFill/>
                        </a:ln>
                        <a:solidFill>
                          <a:schemeClr val="tx1"/>
                        </a:solidFill>
                        <a:effectLst/>
                        <a:latin typeface="Times New Roman" pitchFamily="18" charset="0"/>
                        <a:ea typeface="Times New Roman" pitchFamily="18" charset="0"/>
                        <a:cs typeface="Miriam"/>
                      </a:endParaRPr>
                    </a:p>
                  </a:txBody>
                  <a:tcPr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823913" algn="l"/>
                          <a:tab pos="3109913" algn="l"/>
                          <a:tab pos="3421063" algn="l"/>
                        </a:tabLst>
                      </a:pPr>
                      <a:r>
                        <a:rPr kumimoji="0" lang="tr-TR" sz="1100" b="1" i="0" u="none" strike="noStrike" cap="none" normalizeH="0" baseline="0" smtClean="0">
                          <a:ln>
                            <a:noFill/>
                          </a:ln>
                          <a:solidFill>
                            <a:schemeClr val="tx1"/>
                          </a:solidFill>
                          <a:effectLst/>
                          <a:latin typeface="Times New Roman" pitchFamily="18" charset="0"/>
                          <a:ea typeface="Times New Roman" pitchFamily="18" charset="0"/>
                          <a:cs typeface="Miriam"/>
                        </a:rPr>
                        <a:t>4</a:t>
                      </a:r>
                      <a:endParaRPr kumimoji="0" lang="tr-TR" sz="2100" b="1" i="0" u="none" strike="noStrike" cap="none" normalizeH="0" baseline="0" smtClean="0">
                        <a:ln>
                          <a:noFill/>
                        </a:ln>
                        <a:solidFill>
                          <a:schemeClr val="tx1"/>
                        </a:solidFill>
                        <a:effectLst/>
                        <a:latin typeface="Times New Roman" pitchFamily="18" charset="0"/>
                        <a:ea typeface="Times New Roman" pitchFamily="18" charset="0"/>
                        <a:cs typeface="Miriam"/>
                      </a:endParaRPr>
                    </a:p>
                  </a:txBody>
                  <a:tcPr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823913" algn="l"/>
                          <a:tab pos="3109913" algn="l"/>
                          <a:tab pos="3421063" algn="l"/>
                        </a:tabLst>
                      </a:pPr>
                      <a:r>
                        <a:rPr kumimoji="0" lang="tr-TR" sz="1100" b="1" i="0" u="none" strike="noStrike" cap="none" normalizeH="0" baseline="0" smtClean="0">
                          <a:ln>
                            <a:noFill/>
                          </a:ln>
                          <a:solidFill>
                            <a:schemeClr val="tx1"/>
                          </a:solidFill>
                          <a:effectLst/>
                          <a:latin typeface="Times New Roman" pitchFamily="18" charset="0"/>
                          <a:ea typeface="Times New Roman" pitchFamily="18" charset="0"/>
                          <a:cs typeface="Miriam"/>
                        </a:rPr>
                        <a:t>5</a:t>
                      </a:r>
                      <a:endParaRPr kumimoji="0" lang="tr-TR" sz="2100" b="1" i="0" u="none" strike="noStrike" cap="none" normalizeH="0" baseline="0" smtClean="0">
                        <a:ln>
                          <a:noFill/>
                        </a:ln>
                        <a:solidFill>
                          <a:schemeClr val="tx1"/>
                        </a:solidFill>
                        <a:effectLst/>
                        <a:latin typeface="Times New Roman" pitchFamily="18" charset="0"/>
                        <a:ea typeface="Times New Roman" pitchFamily="18" charset="0"/>
                        <a:cs typeface="Miriam"/>
                      </a:endParaRPr>
                    </a:p>
                  </a:txBody>
                  <a:tcPr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85782">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tab pos="823913" algn="l"/>
                          <a:tab pos="3109913" algn="l"/>
                          <a:tab pos="3421063" algn="l"/>
                        </a:tabLst>
                      </a:pPr>
                      <a:r>
                        <a:rPr kumimoji="0" lang="tr-TR" sz="1200" b="1" i="0" u="none" strike="noStrike" cap="none" normalizeH="0" baseline="0" smtClean="0">
                          <a:ln>
                            <a:noFill/>
                          </a:ln>
                          <a:solidFill>
                            <a:schemeClr val="tx1"/>
                          </a:solidFill>
                          <a:effectLst/>
                          <a:latin typeface="Times New Roman" pitchFamily="18" charset="0"/>
                          <a:ea typeface="Times New Roman" pitchFamily="18" charset="0"/>
                          <a:cs typeface="Miriam"/>
                        </a:rPr>
                        <a:t>2. Hastaların psikolojik  sorunlarını çözümlerken  hasta mahremiyete gösterdiğim saygı</a:t>
                      </a:r>
                      <a:endParaRPr kumimoji="0" lang="tr-TR" sz="2400" b="1" i="0" u="none" strike="noStrike" cap="none" normalizeH="0" baseline="0" smtClean="0">
                        <a:ln>
                          <a:noFill/>
                        </a:ln>
                        <a:solidFill>
                          <a:schemeClr val="tx1"/>
                        </a:solidFill>
                        <a:effectLst/>
                        <a:latin typeface="Times New Roman" pitchFamily="18" charset="0"/>
                        <a:ea typeface="Times New Roman" pitchFamily="18" charset="0"/>
                        <a:cs typeface="Miriam"/>
                      </a:endParaRPr>
                    </a:p>
                  </a:txBody>
                  <a:tcPr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823913" algn="l"/>
                          <a:tab pos="3109913" algn="l"/>
                          <a:tab pos="3421063" algn="l"/>
                        </a:tabLst>
                      </a:pPr>
                      <a:r>
                        <a:rPr kumimoji="0" lang="tr-TR" sz="1100" b="1" i="0" u="none" strike="noStrike" cap="none" normalizeH="0" baseline="0" smtClean="0">
                          <a:ln>
                            <a:noFill/>
                          </a:ln>
                          <a:solidFill>
                            <a:schemeClr val="tx1"/>
                          </a:solidFill>
                          <a:effectLst/>
                          <a:latin typeface="Times New Roman" pitchFamily="18" charset="0"/>
                          <a:ea typeface="Times New Roman" pitchFamily="18" charset="0"/>
                          <a:cs typeface="Miriam"/>
                        </a:rPr>
                        <a:t>1</a:t>
                      </a:r>
                      <a:endParaRPr kumimoji="0" lang="tr-TR" sz="2100" b="1" i="0" u="none" strike="noStrike" cap="none" normalizeH="0" baseline="0" smtClean="0">
                        <a:ln>
                          <a:noFill/>
                        </a:ln>
                        <a:solidFill>
                          <a:schemeClr val="tx1"/>
                        </a:solidFill>
                        <a:effectLst/>
                        <a:latin typeface="Times New Roman" pitchFamily="18" charset="0"/>
                        <a:ea typeface="Times New Roman" pitchFamily="18" charset="0"/>
                        <a:cs typeface="Miriam"/>
                      </a:endParaRPr>
                    </a:p>
                  </a:txBody>
                  <a:tcPr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823913" algn="l"/>
                          <a:tab pos="3109913" algn="l"/>
                          <a:tab pos="3421063" algn="l"/>
                        </a:tabLst>
                      </a:pPr>
                      <a:r>
                        <a:rPr kumimoji="0" lang="tr-TR" sz="1100" b="1" i="0" u="none" strike="noStrike" cap="none" normalizeH="0" baseline="0" smtClean="0">
                          <a:ln>
                            <a:noFill/>
                          </a:ln>
                          <a:solidFill>
                            <a:schemeClr val="tx1"/>
                          </a:solidFill>
                          <a:effectLst/>
                          <a:latin typeface="Times New Roman" pitchFamily="18" charset="0"/>
                          <a:ea typeface="Times New Roman" pitchFamily="18" charset="0"/>
                          <a:cs typeface="Miriam"/>
                        </a:rPr>
                        <a:t>2</a:t>
                      </a:r>
                      <a:endParaRPr kumimoji="0" lang="tr-TR" sz="2100" b="1" i="0" u="none" strike="noStrike" cap="none" normalizeH="0" baseline="0" smtClean="0">
                        <a:ln>
                          <a:noFill/>
                        </a:ln>
                        <a:solidFill>
                          <a:schemeClr val="tx1"/>
                        </a:solidFill>
                        <a:effectLst/>
                        <a:latin typeface="Times New Roman" pitchFamily="18" charset="0"/>
                        <a:ea typeface="Times New Roman" pitchFamily="18" charset="0"/>
                        <a:cs typeface="Miriam"/>
                      </a:endParaRPr>
                    </a:p>
                  </a:txBody>
                  <a:tcPr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823913" algn="l"/>
                          <a:tab pos="3109913" algn="l"/>
                          <a:tab pos="3421063" algn="l"/>
                        </a:tabLst>
                      </a:pPr>
                      <a:r>
                        <a:rPr kumimoji="0" lang="tr-TR" sz="1100" b="1" i="0" u="none" strike="noStrike" cap="none" normalizeH="0" baseline="0" smtClean="0">
                          <a:ln>
                            <a:noFill/>
                          </a:ln>
                          <a:solidFill>
                            <a:schemeClr val="tx1"/>
                          </a:solidFill>
                          <a:effectLst/>
                          <a:latin typeface="Times New Roman" pitchFamily="18" charset="0"/>
                          <a:ea typeface="Times New Roman" pitchFamily="18" charset="0"/>
                          <a:cs typeface="Miriam"/>
                        </a:rPr>
                        <a:t>3</a:t>
                      </a:r>
                      <a:endParaRPr kumimoji="0" lang="tr-TR" sz="2100" b="1" i="0" u="none" strike="noStrike" cap="none" normalizeH="0" baseline="0" smtClean="0">
                        <a:ln>
                          <a:noFill/>
                        </a:ln>
                        <a:solidFill>
                          <a:schemeClr val="tx1"/>
                        </a:solidFill>
                        <a:effectLst/>
                        <a:latin typeface="Times New Roman" pitchFamily="18" charset="0"/>
                        <a:ea typeface="Times New Roman" pitchFamily="18" charset="0"/>
                        <a:cs typeface="Miriam"/>
                      </a:endParaRPr>
                    </a:p>
                  </a:txBody>
                  <a:tcPr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823913" algn="l"/>
                          <a:tab pos="3109913" algn="l"/>
                          <a:tab pos="3421063" algn="l"/>
                        </a:tabLst>
                      </a:pPr>
                      <a:r>
                        <a:rPr kumimoji="0" lang="tr-TR" sz="1100" b="1" i="0" u="none" strike="noStrike" cap="none" normalizeH="0" baseline="0" smtClean="0">
                          <a:ln>
                            <a:noFill/>
                          </a:ln>
                          <a:solidFill>
                            <a:schemeClr val="tx1"/>
                          </a:solidFill>
                          <a:effectLst/>
                          <a:latin typeface="Times New Roman" pitchFamily="18" charset="0"/>
                          <a:ea typeface="Times New Roman" pitchFamily="18" charset="0"/>
                          <a:cs typeface="Miriam"/>
                        </a:rPr>
                        <a:t>4</a:t>
                      </a:r>
                      <a:endParaRPr kumimoji="0" lang="tr-TR" sz="2100" b="1" i="0" u="none" strike="noStrike" cap="none" normalizeH="0" baseline="0" smtClean="0">
                        <a:ln>
                          <a:noFill/>
                        </a:ln>
                        <a:solidFill>
                          <a:schemeClr val="tx1"/>
                        </a:solidFill>
                        <a:effectLst/>
                        <a:latin typeface="Times New Roman" pitchFamily="18" charset="0"/>
                        <a:ea typeface="Times New Roman" pitchFamily="18" charset="0"/>
                        <a:cs typeface="Miriam"/>
                      </a:endParaRPr>
                    </a:p>
                  </a:txBody>
                  <a:tcPr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823913" algn="l"/>
                          <a:tab pos="3109913" algn="l"/>
                          <a:tab pos="3421063" algn="l"/>
                        </a:tabLst>
                      </a:pPr>
                      <a:r>
                        <a:rPr kumimoji="0" lang="tr-TR" sz="1100" b="1" i="0" u="none" strike="noStrike" cap="none" normalizeH="0" baseline="0" smtClean="0">
                          <a:ln>
                            <a:noFill/>
                          </a:ln>
                          <a:solidFill>
                            <a:schemeClr val="tx1"/>
                          </a:solidFill>
                          <a:effectLst/>
                          <a:latin typeface="Times New Roman" pitchFamily="18" charset="0"/>
                          <a:ea typeface="Times New Roman" pitchFamily="18" charset="0"/>
                          <a:cs typeface="Miriam"/>
                        </a:rPr>
                        <a:t>5</a:t>
                      </a:r>
                      <a:endParaRPr kumimoji="0" lang="tr-TR" sz="2100" b="1" i="0" u="none" strike="noStrike" cap="none" normalizeH="0" baseline="0" smtClean="0">
                        <a:ln>
                          <a:noFill/>
                        </a:ln>
                        <a:solidFill>
                          <a:schemeClr val="tx1"/>
                        </a:solidFill>
                        <a:effectLst/>
                        <a:latin typeface="Times New Roman" pitchFamily="18" charset="0"/>
                        <a:ea typeface="Times New Roman" pitchFamily="18" charset="0"/>
                        <a:cs typeface="Miriam"/>
                      </a:endParaRPr>
                    </a:p>
                  </a:txBody>
                  <a:tcPr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33896">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tab pos="823913" algn="l"/>
                          <a:tab pos="3109913" algn="l"/>
                          <a:tab pos="3421063" algn="l"/>
                        </a:tabLst>
                      </a:pPr>
                      <a:r>
                        <a:rPr kumimoji="0" lang="tr-TR" sz="1200" b="1" i="0" u="none" strike="noStrike" cap="none" normalizeH="0" baseline="0" smtClean="0">
                          <a:ln>
                            <a:noFill/>
                          </a:ln>
                          <a:solidFill>
                            <a:schemeClr val="tx1"/>
                          </a:solidFill>
                          <a:effectLst/>
                          <a:latin typeface="Times New Roman" pitchFamily="18" charset="0"/>
                          <a:ea typeface="Times New Roman" pitchFamily="18" charset="0"/>
                          <a:cs typeface="Miriam"/>
                        </a:rPr>
                        <a:t>3.  Doktor hasta ilişkilerini  geliştirme becerim</a:t>
                      </a:r>
                      <a:endParaRPr kumimoji="0" lang="tr-TR" sz="2400" b="1" i="0" u="none" strike="noStrike" cap="none" normalizeH="0" baseline="0" smtClean="0">
                        <a:ln>
                          <a:noFill/>
                        </a:ln>
                        <a:solidFill>
                          <a:schemeClr val="tx1"/>
                        </a:solidFill>
                        <a:effectLst/>
                        <a:latin typeface="Times New Roman" pitchFamily="18" charset="0"/>
                        <a:ea typeface="Times New Roman" pitchFamily="18" charset="0"/>
                        <a:cs typeface="Miriam"/>
                      </a:endParaRPr>
                    </a:p>
                  </a:txBody>
                  <a:tcPr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823913" algn="l"/>
                          <a:tab pos="3109913" algn="l"/>
                          <a:tab pos="3421063" algn="l"/>
                        </a:tabLst>
                      </a:pPr>
                      <a:r>
                        <a:rPr kumimoji="0" lang="tr-TR" sz="1100" b="1" i="0" u="none" strike="noStrike" cap="none" normalizeH="0" baseline="0" smtClean="0">
                          <a:ln>
                            <a:noFill/>
                          </a:ln>
                          <a:solidFill>
                            <a:schemeClr val="tx1"/>
                          </a:solidFill>
                          <a:effectLst/>
                          <a:latin typeface="Times New Roman" pitchFamily="18" charset="0"/>
                          <a:ea typeface="Times New Roman" pitchFamily="18" charset="0"/>
                          <a:cs typeface="Miriam"/>
                        </a:rPr>
                        <a:t>1</a:t>
                      </a:r>
                      <a:endParaRPr kumimoji="0" lang="tr-TR" sz="2100" b="1" i="0" u="none" strike="noStrike" cap="none" normalizeH="0" baseline="0" smtClean="0">
                        <a:ln>
                          <a:noFill/>
                        </a:ln>
                        <a:solidFill>
                          <a:schemeClr val="tx1"/>
                        </a:solidFill>
                        <a:effectLst/>
                        <a:latin typeface="Times New Roman" pitchFamily="18" charset="0"/>
                        <a:ea typeface="Times New Roman" pitchFamily="18" charset="0"/>
                        <a:cs typeface="Miriam"/>
                      </a:endParaRPr>
                    </a:p>
                  </a:txBody>
                  <a:tcPr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823913" algn="l"/>
                          <a:tab pos="3109913" algn="l"/>
                          <a:tab pos="3421063" algn="l"/>
                        </a:tabLst>
                      </a:pPr>
                      <a:r>
                        <a:rPr kumimoji="0" lang="tr-TR" sz="1100" b="1" i="0" u="none" strike="noStrike" cap="none" normalizeH="0" baseline="0" smtClean="0">
                          <a:ln>
                            <a:noFill/>
                          </a:ln>
                          <a:solidFill>
                            <a:schemeClr val="tx1"/>
                          </a:solidFill>
                          <a:effectLst/>
                          <a:latin typeface="Times New Roman" pitchFamily="18" charset="0"/>
                          <a:ea typeface="Times New Roman" pitchFamily="18" charset="0"/>
                          <a:cs typeface="Miriam"/>
                        </a:rPr>
                        <a:t>2</a:t>
                      </a:r>
                      <a:endParaRPr kumimoji="0" lang="tr-TR" sz="2100" b="1" i="0" u="none" strike="noStrike" cap="none" normalizeH="0" baseline="0" smtClean="0">
                        <a:ln>
                          <a:noFill/>
                        </a:ln>
                        <a:solidFill>
                          <a:schemeClr val="tx1"/>
                        </a:solidFill>
                        <a:effectLst/>
                        <a:latin typeface="Times New Roman" pitchFamily="18" charset="0"/>
                        <a:ea typeface="Times New Roman" pitchFamily="18" charset="0"/>
                        <a:cs typeface="Miriam"/>
                      </a:endParaRPr>
                    </a:p>
                  </a:txBody>
                  <a:tcPr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823913" algn="l"/>
                          <a:tab pos="3109913" algn="l"/>
                          <a:tab pos="3421063" algn="l"/>
                        </a:tabLst>
                      </a:pPr>
                      <a:r>
                        <a:rPr kumimoji="0" lang="tr-TR" sz="1100" b="1" i="0" u="none" strike="noStrike" cap="none" normalizeH="0" baseline="0" smtClean="0">
                          <a:ln>
                            <a:noFill/>
                          </a:ln>
                          <a:solidFill>
                            <a:schemeClr val="tx1"/>
                          </a:solidFill>
                          <a:effectLst/>
                          <a:latin typeface="Times New Roman" pitchFamily="18" charset="0"/>
                          <a:ea typeface="Times New Roman" pitchFamily="18" charset="0"/>
                          <a:cs typeface="Miriam"/>
                        </a:rPr>
                        <a:t>3</a:t>
                      </a:r>
                      <a:endParaRPr kumimoji="0" lang="tr-TR" sz="2100" b="1" i="0" u="none" strike="noStrike" cap="none" normalizeH="0" baseline="0" smtClean="0">
                        <a:ln>
                          <a:noFill/>
                        </a:ln>
                        <a:solidFill>
                          <a:schemeClr val="tx1"/>
                        </a:solidFill>
                        <a:effectLst/>
                        <a:latin typeface="Times New Roman" pitchFamily="18" charset="0"/>
                        <a:ea typeface="Times New Roman" pitchFamily="18" charset="0"/>
                        <a:cs typeface="Miriam"/>
                      </a:endParaRPr>
                    </a:p>
                  </a:txBody>
                  <a:tcPr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823913" algn="l"/>
                          <a:tab pos="3109913" algn="l"/>
                          <a:tab pos="3421063" algn="l"/>
                        </a:tabLst>
                      </a:pPr>
                      <a:r>
                        <a:rPr kumimoji="0" lang="tr-TR" sz="1100" b="1" i="0" u="none" strike="noStrike" cap="none" normalizeH="0" baseline="0" smtClean="0">
                          <a:ln>
                            <a:noFill/>
                          </a:ln>
                          <a:solidFill>
                            <a:schemeClr val="tx1"/>
                          </a:solidFill>
                          <a:effectLst/>
                          <a:latin typeface="Times New Roman" pitchFamily="18" charset="0"/>
                          <a:ea typeface="Times New Roman" pitchFamily="18" charset="0"/>
                          <a:cs typeface="Miriam"/>
                        </a:rPr>
                        <a:t>4</a:t>
                      </a:r>
                      <a:endParaRPr kumimoji="0" lang="tr-TR" sz="2100" b="1" i="0" u="none" strike="noStrike" cap="none" normalizeH="0" baseline="0" smtClean="0">
                        <a:ln>
                          <a:noFill/>
                        </a:ln>
                        <a:solidFill>
                          <a:schemeClr val="tx1"/>
                        </a:solidFill>
                        <a:effectLst/>
                        <a:latin typeface="Times New Roman" pitchFamily="18" charset="0"/>
                        <a:ea typeface="Times New Roman" pitchFamily="18" charset="0"/>
                        <a:cs typeface="Miriam"/>
                      </a:endParaRPr>
                    </a:p>
                  </a:txBody>
                  <a:tcPr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823913" algn="l"/>
                          <a:tab pos="3109913" algn="l"/>
                          <a:tab pos="3421063" algn="l"/>
                        </a:tabLst>
                      </a:pPr>
                      <a:r>
                        <a:rPr kumimoji="0" lang="tr-TR" sz="1100" b="1" i="0" u="none" strike="noStrike" cap="none" normalizeH="0" baseline="0" smtClean="0">
                          <a:ln>
                            <a:noFill/>
                          </a:ln>
                          <a:solidFill>
                            <a:schemeClr val="tx1"/>
                          </a:solidFill>
                          <a:effectLst/>
                          <a:latin typeface="Times New Roman" pitchFamily="18" charset="0"/>
                          <a:ea typeface="Times New Roman" pitchFamily="18" charset="0"/>
                          <a:cs typeface="Miriam"/>
                        </a:rPr>
                        <a:t>5</a:t>
                      </a:r>
                      <a:endParaRPr kumimoji="0" lang="tr-TR" sz="2100" b="1" i="0" u="none" strike="noStrike" cap="none" normalizeH="0" baseline="0" smtClean="0">
                        <a:ln>
                          <a:noFill/>
                        </a:ln>
                        <a:solidFill>
                          <a:schemeClr val="tx1"/>
                        </a:solidFill>
                        <a:effectLst/>
                        <a:latin typeface="Times New Roman" pitchFamily="18" charset="0"/>
                        <a:ea typeface="Times New Roman" pitchFamily="18" charset="0"/>
                        <a:cs typeface="Miriam"/>
                      </a:endParaRPr>
                    </a:p>
                  </a:txBody>
                  <a:tcPr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33896">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tab pos="823913" algn="l"/>
                          <a:tab pos="3109913" algn="l"/>
                          <a:tab pos="3421063" algn="l"/>
                        </a:tabLst>
                      </a:pPr>
                      <a:r>
                        <a:rPr kumimoji="0" lang="tr-TR" sz="1200" b="1" i="0" u="none" strike="noStrike" cap="none" normalizeH="0" baseline="0" smtClean="0">
                          <a:ln>
                            <a:noFill/>
                          </a:ln>
                          <a:solidFill>
                            <a:schemeClr val="tx1"/>
                          </a:solidFill>
                          <a:effectLst/>
                          <a:latin typeface="Times New Roman" pitchFamily="18" charset="0"/>
                          <a:ea typeface="Times New Roman" pitchFamily="18" charset="0"/>
                          <a:cs typeface="Miriam"/>
                        </a:rPr>
                        <a:t>4. Hastadan sistematik biçimde bilgi alabilme becerim</a:t>
                      </a:r>
                      <a:endParaRPr kumimoji="0" lang="tr-TR" sz="2400" b="1" i="0" u="none" strike="noStrike" cap="none" normalizeH="0" baseline="0" smtClean="0">
                        <a:ln>
                          <a:noFill/>
                        </a:ln>
                        <a:solidFill>
                          <a:schemeClr val="tx1"/>
                        </a:solidFill>
                        <a:effectLst/>
                        <a:latin typeface="Times New Roman" pitchFamily="18" charset="0"/>
                        <a:ea typeface="Times New Roman" pitchFamily="18" charset="0"/>
                        <a:cs typeface="Miriam"/>
                      </a:endParaRPr>
                    </a:p>
                  </a:txBody>
                  <a:tcPr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823913" algn="l"/>
                          <a:tab pos="3109913" algn="l"/>
                          <a:tab pos="3421063" algn="l"/>
                        </a:tabLst>
                      </a:pPr>
                      <a:r>
                        <a:rPr kumimoji="0" lang="tr-TR" sz="1100" b="1" i="0" u="none" strike="noStrike" cap="none" normalizeH="0" baseline="0" smtClean="0">
                          <a:ln>
                            <a:noFill/>
                          </a:ln>
                          <a:solidFill>
                            <a:schemeClr val="tx1"/>
                          </a:solidFill>
                          <a:effectLst/>
                          <a:latin typeface="Times New Roman" pitchFamily="18" charset="0"/>
                          <a:ea typeface="Times New Roman" pitchFamily="18" charset="0"/>
                          <a:cs typeface="Miriam"/>
                        </a:rPr>
                        <a:t>1</a:t>
                      </a:r>
                      <a:endParaRPr kumimoji="0" lang="tr-TR" sz="2100" b="1" i="0" u="none" strike="noStrike" cap="none" normalizeH="0" baseline="0" smtClean="0">
                        <a:ln>
                          <a:noFill/>
                        </a:ln>
                        <a:solidFill>
                          <a:schemeClr val="tx1"/>
                        </a:solidFill>
                        <a:effectLst/>
                        <a:latin typeface="Times New Roman" pitchFamily="18" charset="0"/>
                        <a:ea typeface="Times New Roman" pitchFamily="18" charset="0"/>
                        <a:cs typeface="Miriam"/>
                      </a:endParaRPr>
                    </a:p>
                  </a:txBody>
                  <a:tcPr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823913" algn="l"/>
                          <a:tab pos="3109913" algn="l"/>
                          <a:tab pos="3421063" algn="l"/>
                        </a:tabLst>
                      </a:pPr>
                      <a:r>
                        <a:rPr kumimoji="0" lang="tr-TR" sz="1100" b="1" i="0" u="none" strike="noStrike" cap="none" normalizeH="0" baseline="0" smtClean="0">
                          <a:ln>
                            <a:noFill/>
                          </a:ln>
                          <a:solidFill>
                            <a:schemeClr val="tx1"/>
                          </a:solidFill>
                          <a:effectLst/>
                          <a:latin typeface="Times New Roman" pitchFamily="18" charset="0"/>
                          <a:ea typeface="Times New Roman" pitchFamily="18" charset="0"/>
                          <a:cs typeface="Miriam"/>
                        </a:rPr>
                        <a:t>2</a:t>
                      </a:r>
                      <a:endParaRPr kumimoji="0" lang="tr-TR" sz="2100" b="1" i="0" u="none" strike="noStrike" cap="none" normalizeH="0" baseline="0" smtClean="0">
                        <a:ln>
                          <a:noFill/>
                        </a:ln>
                        <a:solidFill>
                          <a:schemeClr val="tx1"/>
                        </a:solidFill>
                        <a:effectLst/>
                        <a:latin typeface="Times New Roman" pitchFamily="18" charset="0"/>
                        <a:ea typeface="Times New Roman" pitchFamily="18" charset="0"/>
                        <a:cs typeface="Miriam"/>
                      </a:endParaRPr>
                    </a:p>
                  </a:txBody>
                  <a:tcPr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823913" algn="l"/>
                          <a:tab pos="3109913" algn="l"/>
                          <a:tab pos="3421063" algn="l"/>
                        </a:tabLst>
                      </a:pPr>
                      <a:r>
                        <a:rPr kumimoji="0" lang="tr-TR" sz="1100" b="1" i="0" u="none" strike="noStrike" cap="none" normalizeH="0" baseline="0" smtClean="0">
                          <a:ln>
                            <a:noFill/>
                          </a:ln>
                          <a:solidFill>
                            <a:schemeClr val="tx1"/>
                          </a:solidFill>
                          <a:effectLst/>
                          <a:latin typeface="Times New Roman" pitchFamily="18" charset="0"/>
                          <a:ea typeface="Times New Roman" pitchFamily="18" charset="0"/>
                          <a:cs typeface="Miriam"/>
                        </a:rPr>
                        <a:t>3</a:t>
                      </a:r>
                      <a:endParaRPr kumimoji="0" lang="tr-TR" sz="2100" b="1" i="0" u="none" strike="noStrike" cap="none" normalizeH="0" baseline="0" smtClean="0">
                        <a:ln>
                          <a:noFill/>
                        </a:ln>
                        <a:solidFill>
                          <a:schemeClr val="tx1"/>
                        </a:solidFill>
                        <a:effectLst/>
                        <a:latin typeface="Times New Roman" pitchFamily="18" charset="0"/>
                        <a:ea typeface="Times New Roman" pitchFamily="18" charset="0"/>
                        <a:cs typeface="Miriam"/>
                      </a:endParaRPr>
                    </a:p>
                  </a:txBody>
                  <a:tcPr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823913" algn="l"/>
                          <a:tab pos="3109913" algn="l"/>
                          <a:tab pos="3421063" algn="l"/>
                        </a:tabLst>
                      </a:pPr>
                      <a:r>
                        <a:rPr kumimoji="0" lang="tr-TR" sz="1100" b="1" i="0" u="none" strike="noStrike" cap="none" normalizeH="0" baseline="0" smtClean="0">
                          <a:ln>
                            <a:noFill/>
                          </a:ln>
                          <a:solidFill>
                            <a:schemeClr val="tx1"/>
                          </a:solidFill>
                          <a:effectLst/>
                          <a:latin typeface="Times New Roman" pitchFamily="18" charset="0"/>
                          <a:ea typeface="Times New Roman" pitchFamily="18" charset="0"/>
                          <a:cs typeface="Miriam"/>
                        </a:rPr>
                        <a:t>4</a:t>
                      </a:r>
                      <a:endParaRPr kumimoji="0" lang="tr-TR" sz="2100" b="1" i="0" u="none" strike="noStrike" cap="none" normalizeH="0" baseline="0" smtClean="0">
                        <a:ln>
                          <a:noFill/>
                        </a:ln>
                        <a:solidFill>
                          <a:schemeClr val="tx1"/>
                        </a:solidFill>
                        <a:effectLst/>
                        <a:latin typeface="Times New Roman" pitchFamily="18" charset="0"/>
                        <a:ea typeface="Times New Roman" pitchFamily="18" charset="0"/>
                        <a:cs typeface="Miriam"/>
                      </a:endParaRPr>
                    </a:p>
                  </a:txBody>
                  <a:tcPr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823913" algn="l"/>
                          <a:tab pos="3109913" algn="l"/>
                          <a:tab pos="3421063" algn="l"/>
                        </a:tabLst>
                      </a:pPr>
                      <a:r>
                        <a:rPr kumimoji="0" lang="tr-TR" sz="1100" b="1" i="0" u="none" strike="noStrike" cap="none" normalizeH="0" baseline="0" smtClean="0">
                          <a:ln>
                            <a:noFill/>
                          </a:ln>
                          <a:solidFill>
                            <a:schemeClr val="tx1"/>
                          </a:solidFill>
                          <a:effectLst/>
                          <a:latin typeface="Times New Roman" pitchFamily="18" charset="0"/>
                          <a:ea typeface="Times New Roman" pitchFamily="18" charset="0"/>
                          <a:cs typeface="Miriam"/>
                        </a:rPr>
                        <a:t>5</a:t>
                      </a:r>
                      <a:endParaRPr kumimoji="0" lang="tr-TR" sz="2100" b="1" i="0" u="none" strike="noStrike" cap="none" normalizeH="0" baseline="0" smtClean="0">
                        <a:ln>
                          <a:noFill/>
                        </a:ln>
                        <a:solidFill>
                          <a:schemeClr val="tx1"/>
                        </a:solidFill>
                        <a:effectLst/>
                        <a:latin typeface="Times New Roman" pitchFamily="18" charset="0"/>
                        <a:ea typeface="Times New Roman" pitchFamily="18" charset="0"/>
                        <a:cs typeface="Miriam"/>
                      </a:endParaRPr>
                    </a:p>
                  </a:txBody>
                  <a:tcPr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33896">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tab pos="823913" algn="l"/>
                          <a:tab pos="3109913" algn="l"/>
                          <a:tab pos="3421063" algn="l"/>
                        </a:tabLst>
                      </a:pPr>
                      <a:r>
                        <a:rPr kumimoji="0" lang="tr-TR" sz="1200" b="1" i="0" u="none" strike="noStrike" cap="none" normalizeH="0" baseline="0" smtClean="0">
                          <a:ln>
                            <a:noFill/>
                          </a:ln>
                          <a:solidFill>
                            <a:schemeClr val="tx1"/>
                          </a:solidFill>
                          <a:effectLst/>
                          <a:latin typeface="Times New Roman" pitchFamily="18" charset="0"/>
                          <a:ea typeface="Times New Roman" pitchFamily="18" charset="0"/>
                          <a:cs typeface="Miriam"/>
                        </a:rPr>
                        <a:t>5. Hastadan alınan bilgileri anlama ve yorumlara becerim</a:t>
                      </a:r>
                      <a:endParaRPr kumimoji="0" lang="tr-TR" sz="2400" b="1" i="0" u="none" strike="noStrike" cap="none" normalizeH="0" baseline="0" smtClean="0">
                        <a:ln>
                          <a:noFill/>
                        </a:ln>
                        <a:solidFill>
                          <a:schemeClr val="tx1"/>
                        </a:solidFill>
                        <a:effectLst/>
                        <a:latin typeface="Times New Roman" pitchFamily="18" charset="0"/>
                        <a:ea typeface="Times New Roman" pitchFamily="18" charset="0"/>
                        <a:cs typeface="Miriam"/>
                      </a:endParaRPr>
                    </a:p>
                  </a:txBody>
                  <a:tcPr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823913" algn="l"/>
                          <a:tab pos="3109913" algn="l"/>
                          <a:tab pos="3421063" algn="l"/>
                        </a:tabLst>
                      </a:pPr>
                      <a:r>
                        <a:rPr kumimoji="0" lang="tr-TR" sz="1100" b="1" i="0" u="none" strike="noStrike" cap="none" normalizeH="0" baseline="0" smtClean="0">
                          <a:ln>
                            <a:noFill/>
                          </a:ln>
                          <a:solidFill>
                            <a:schemeClr val="tx1"/>
                          </a:solidFill>
                          <a:effectLst/>
                          <a:latin typeface="Times New Roman" pitchFamily="18" charset="0"/>
                          <a:ea typeface="Times New Roman" pitchFamily="18" charset="0"/>
                          <a:cs typeface="Miriam"/>
                        </a:rPr>
                        <a:t>1</a:t>
                      </a:r>
                      <a:endParaRPr kumimoji="0" lang="tr-TR" sz="2100" b="1" i="0" u="none" strike="noStrike" cap="none" normalizeH="0" baseline="0" smtClean="0">
                        <a:ln>
                          <a:noFill/>
                        </a:ln>
                        <a:solidFill>
                          <a:schemeClr val="tx1"/>
                        </a:solidFill>
                        <a:effectLst/>
                        <a:latin typeface="Times New Roman" pitchFamily="18" charset="0"/>
                        <a:ea typeface="Times New Roman" pitchFamily="18" charset="0"/>
                        <a:cs typeface="Miriam"/>
                      </a:endParaRPr>
                    </a:p>
                  </a:txBody>
                  <a:tcPr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823913" algn="l"/>
                          <a:tab pos="3109913" algn="l"/>
                          <a:tab pos="3421063" algn="l"/>
                        </a:tabLst>
                      </a:pPr>
                      <a:r>
                        <a:rPr kumimoji="0" lang="tr-TR" sz="1100" b="1" i="0" u="none" strike="noStrike" cap="none" normalizeH="0" baseline="0" smtClean="0">
                          <a:ln>
                            <a:noFill/>
                          </a:ln>
                          <a:solidFill>
                            <a:schemeClr val="tx1"/>
                          </a:solidFill>
                          <a:effectLst/>
                          <a:latin typeface="Times New Roman" pitchFamily="18" charset="0"/>
                          <a:ea typeface="Times New Roman" pitchFamily="18" charset="0"/>
                          <a:cs typeface="Miriam"/>
                        </a:rPr>
                        <a:t>2</a:t>
                      </a:r>
                      <a:endParaRPr kumimoji="0" lang="tr-TR" sz="2100" b="1" i="0" u="none" strike="noStrike" cap="none" normalizeH="0" baseline="0" smtClean="0">
                        <a:ln>
                          <a:noFill/>
                        </a:ln>
                        <a:solidFill>
                          <a:schemeClr val="tx1"/>
                        </a:solidFill>
                        <a:effectLst/>
                        <a:latin typeface="Times New Roman" pitchFamily="18" charset="0"/>
                        <a:ea typeface="Times New Roman" pitchFamily="18" charset="0"/>
                        <a:cs typeface="Miriam"/>
                      </a:endParaRPr>
                    </a:p>
                  </a:txBody>
                  <a:tcPr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823913" algn="l"/>
                          <a:tab pos="3109913" algn="l"/>
                          <a:tab pos="3421063" algn="l"/>
                        </a:tabLst>
                      </a:pPr>
                      <a:r>
                        <a:rPr kumimoji="0" lang="tr-TR" sz="1100" b="1" i="0" u="none" strike="noStrike" cap="none" normalizeH="0" baseline="0" smtClean="0">
                          <a:ln>
                            <a:noFill/>
                          </a:ln>
                          <a:solidFill>
                            <a:schemeClr val="tx1"/>
                          </a:solidFill>
                          <a:effectLst/>
                          <a:latin typeface="Times New Roman" pitchFamily="18" charset="0"/>
                          <a:ea typeface="Times New Roman" pitchFamily="18" charset="0"/>
                          <a:cs typeface="Miriam"/>
                        </a:rPr>
                        <a:t>3</a:t>
                      </a:r>
                      <a:endParaRPr kumimoji="0" lang="tr-TR" sz="2100" b="1" i="0" u="none" strike="noStrike" cap="none" normalizeH="0" baseline="0" smtClean="0">
                        <a:ln>
                          <a:noFill/>
                        </a:ln>
                        <a:solidFill>
                          <a:schemeClr val="tx1"/>
                        </a:solidFill>
                        <a:effectLst/>
                        <a:latin typeface="Times New Roman" pitchFamily="18" charset="0"/>
                        <a:ea typeface="Times New Roman" pitchFamily="18" charset="0"/>
                        <a:cs typeface="Miriam"/>
                      </a:endParaRPr>
                    </a:p>
                  </a:txBody>
                  <a:tcPr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823913" algn="l"/>
                          <a:tab pos="3109913" algn="l"/>
                          <a:tab pos="3421063" algn="l"/>
                        </a:tabLst>
                      </a:pPr>
                      <a:r>
                        <a:rPr kumimoji="0" lang="tr-TR" sz="1100" b="1" i="0" u="none" strike="noStrike" cap="none" normalizeH="0" baseline="0" smtClean="0">
                          <a:ln>
                            <a:noFill/>
                          </a:ln>
                          <a:solidFill>
                            <a:schemeClr val="tx1"/>
                          </a:solidFill>
                          <a:effectLst/>
                          <a:latin typeface="Times New Roman" pitchFamily="18" charset="0"/>
                          <a:ea typeface="Times New Roman" pitchFamily="18" charset="0"/>
                          <a:cs typeface="Miriam"/>
                        </a:rPr>
                        <a:t>4</a:t>
                      </a:r>
                      <a:endParaRPr kumimoji="0" lang="tr-TR" sz="2100" b="1" i="0" u="none" strike="noStrike" cap="none" normalizeH="0" baseline="0" smtClean="0">
                        <a:ln>
                          <a:noFill/>
                        </a:ln>
                        <a:solidFill>
                          <a:schemeClr val="tx1"/>
                        </a:solidFill>
                        <a:effectLst/>
                        <a:latin typeface="Times New Roman" pitchFamily="18" charset="0"/>
                        <a:ea typeface="Times New Roman" pitchFamily="18" charset="0"/>
                        <a:cs typeface="Miriam"/>
                      </a:endParaRPr>
                    </a:p>
                  </a:txBody>
                  <a:tcPr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823913" algn="l"/>
                          <a:tab pos="3109913" algn="l"/>
                          <a:tab pos="3421063" algn="l"/>
                        </a:tabLst>
                      </a:pPr>
                      <a:r>
                        <a:rPr kumimoji="0" lang="tr-TR" sz="1100" b="1" i="0" u="none" strike="noStrike" cap="none" normalizeH="0" baseline="0" smtClean="0">
                          <a:ln>
                            <a:noFill/>
                          </a:ln>
                          <a:solidFill>
                            <a:schemeClr val="tx1"/>
                          </a:solidFill>
                          <a:effectLst/>
                          <a:latin typeface="Times New Roman" pitchFamily="18" charset="0"/>
                          <a:ea typeface="Times New Roman" pitchFamily="18" charset="0"/>
                          <a:cs typeface="Miriam"/>
                        </a:rPr>
                        <a:t>5</a:t>
                      </a:r>
                      <a:endParaRPr kumimoji="0" lang="tr-TR" sz="2100" b="1" i="0" u="none" strike="noStrike" cap="none" normalizeH="0" baseline="0" smtClean="0">
                        <a:ln>
                          <a:noFill/>
                        </a:ln>
                        <a:solidFill>
                          <a:schemeClr val="tx1"/>
                        </a:solidFill>
                        <a:effectLst/>
                        <a:latin typeface="Times New Roman" pitchFamily="18" charset="0"/>
                        <a:ea typeface="Times New Roman" pitchFamily="18" charset="0"/>
                        <a:cs typeface="Miriam"/>
                      </a:endParaRPr>
                    </a:p>
                  </a:txBody>
                  <a:tcPr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04002">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tab pos="823913" algn="l"/>
                          <a:tab pos="3109913" algn="l"/>
                          <a:tab pos="3421063" algn="l"/>
                        </a:tabLst>
                      </a:pPr>
                      <a:r>
                        <a:rPr kumimoji="0" lang="tr-TR" sz="1200" b="1" i="0" u="none" strike="noStrike" cap="none" normalizeH="0" baseline="0" smtClean="0">
                          <a:ln>
                            <a:noFill/>
                          </a:ln>
                          <a:solidFill>
                            <a:schemeClr val="tx1"/>
                          </a:solidFill>
                          <a:effectLst/>
                          <a:latin typeface="Times New Roman" pitchFamily="18" charset="0"/>
                          <a:ea typeface="Times New Roman" pitchFamily="18" charset="0"/>
                          <a:cs typeface="Miriam"/>
                        </a:rPr>
                        <a:t>6. Diğer sağlık personelinden (psikolog, sosyal hizmet uzmanı vb) alınan konsültasyonu kullanabilme becerim</a:t>
                      </a:r>
                      <a:endParaRPr kumimoji="0" lang="tr-TR" sz="2400" b="1" i="0" u="none" strike="noStrike" cap="none" normalizeH="0" baseline="0" smtClean="0">
                        <a:ln>
                          <a:noFill/>
                        </a:ln>
                        <a:solidFill>
                          <a:schemeClr val="tx1"/>
                        </a:solidFill>
                        <a:effectLst/>
                        <a:latin typeface="Times New Roman" pitchFamily="18" charset="0"/>
                        <a:ea typeface="Times New Roman" pitchFamily="18" charset="0"/>
                        <a:cs typeface="Miriam"/>
                      </a:endParaRPr>
                    </a:p>
                  </a:txBody>
                  <a:tcPr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823913" algn="l"/>
                          <a:tab pos="3109913" algn="l"/>
                          <a:tab pos="3421063" algn="l"/>
                        </a:tabLst>
                      </a:pPr>
                      <a:r>
                        <a:rPr kumimoji="0" lang="tr-TR" sz="1100" b="1" i="0" u="none" strike="noStrike" cap="none" normalizeH="0" baseline="0" smtClean="0">
                          <a:ln>
                            <a:noFill/>
                          </a:ln>
                          <a:solidFill>
                            <a:schemeClr val="tx1"/>
                          </a:solidFill>
                          <a:effectLst/>
                          <a:latin typeface="Times New Roman" pitchFamily="18" charset="0"/>
                          <a:ea typeface="Times New Roman" pitchFamily="18" charset="0"/>
                          <a:cs typeface="Miriam"/>
                        </a:rPr>
                        <a:t>1</a:t>
                      </a:r>
                      <a:endParaRPr kumimoji="0" lang="tr-TR" sz="2100" b="1" i="0" u="none" strike="noStrike" cap="none" normalizeH="0" baseline="0" smtClean="0">
                        <a:ln>
                          <a:noFill/>
                        </a:ln>
                        <a:solidFill>
                          <a:schemeClr val="tx1"/>
                        </a:solidFill>
                        <a:effectLst/>
                        <a:latin typeface="Times New Roman" pitchFamily="18" charset="0"/>
                        <a:ea typeface="Times New Roman" pitchFamily="18" charset="0"/>
                        <a:cs typeface="Miriam"/>
                      </a:endParaRPr>
                    </a:p>
                  </a:txBody>
                  <a:tcPr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823913" algn="l"/>
                          <a:tab pos="3109913" algn="l"/>
                          <a:tab pos="3421063" algn="l"/>
                        </a:tabLst>
                      </a:pPr>
                      <a:r>
                        <a:rPr kumimoji="0" lang="tr-TR" sz="1100" b="1" i="0" u="none" strike="noStrike" cap="none" normalizeH="0" baseline="0" smtClean="0">
                          <a:ln>
                            <a:noFill/>
                          </a:ln>
                          <a:solidFill>
                            <a:schemeClr val="tx1"/>
                          </a:solidFill>
                          <a:effectLst/>
                          <a:latin typeface="Times New Roman" pitchFamily="18" charset="0"/>
                          <a:ea typeface="Times New Roman" pitchFamily="18" charset="0"/>
                          <a:cs typeface="Miriam"/>
                        </a:rPr>
                        <a:t>2</a:t>
                      </a:r>
                      <a:endParaRPr kumimoji="0" lang="tr-TR" sz="2100" b="1" i="0" u="none" strike="noStrike" cap="none" normalizeH="0" baseline="0" smtClean="0">
                        <a:ln>
                          <a:noFill/>
                        </a:ln>
                        <a:solidFill>
                          <a:schemeClr val="tx1"/>
                        </a:solidFill>
                        <a:effectLst/>
                        <a:latin typeface="Times New Roman" pitchFamily="18" charset="0"/>
                        <a:ea typeface="Times New Roman" pitchFamily="18" charset="0"/>
                        <a:cs typeface="Miriam"/>
                      </a:endParaRPr>
                    </a:p>
                  </a:txBody>
                  <a:tcPr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823913" algn="l"/>
                          <a:tab pos="3109913" algn="l"/>
                          <a:tab pos="3421063" algn="l"/>
                        </a:tabLst>
                      </a:pPr>
                      <a:r>
                        <a:rPr kumimoji="0" lang="tr-TR" sz="1100" b="1" i="0" u="none" strike="noStrike" cap="none" normalizeH="0" baseline="0" smtClean="0">
                          <a:ln>
                            <a:noFill/>
                          </a:ln>
                          <a:solidFill>
                            <a:schemeClr val="tx1"/>
                          </a:solidFill>
                          <a:effectLst/>
                          <a:latin typeface="Times New Roman" pitchFamily="18" charset="0"/>
                          <a:ea typeface="Times New Roman" pitchFamily="18" charset="0"/>
                          <a:cs typeface="Miriam"/>
                        </a:rPr>
                        <a:t>3</a:t>
                      </a:r>
                      <a:endParaRPr kumimoji="0" lang="tr-TR" sz="2100" b="1" i="0" u="none" strike="noStrike" cap="none" normalizeH="0" baseline="0" smtClean="0">
                        <a:ln>
                          <a:noFill/>
                        </a:ln>
                        <a:solidFill>
                          <a:schemeClr val="tx1"/>
                        </a:solidFill>
                        <a:effectLst/>
                        <a:latin typeface="Times New Roman" pitchFamily="18" charset="0"/>
                        <a:ea typeface="Times New Roman" pitchFamily="18" charset="0"/>
                        <a:cs typeface="Miriam"/>
                      </a:endParaRPr>
                    </a:p>
                  </a:txBody>
                  <a:tcPr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823913" algn="l"/>
                          <a:tab pos="3109913" algn="l"/>
                          <a:tab pos="3421063" algn="l"/>
                        </a:tabLst>
                      </a:pPr>
                      <a:r>
                        <a:rPr kumimoji="0" lang="tr-TR" sz="1100" b="1" i="0" u="none" strike="noStrike" cap="none" normalizeH="0" baseline="0" smtClean="0">
                          <a:ln>
                            <a:noFill/>
                          </a:ln>
                          <a:solidFill>
                            <a:schemeClr val="tx1"/>
                          </a:solidFill>
                          <a:effectLst/>
                          <a:latin typeface="Times New Roman" pitchFamily="18" charset="0"/>
                          <a:ea typeface="Times New Roman" pitchFamily="18" charset="0"/>
                          <a:cs typeface="Miriam"/>
                        </a:rPr>
                        <a:t>4</a:t>
                      </a:r>
                      <a:endParaRPr kumimoji="0" lang="tr-TR" sz="2100" b="1" i="0" u="none" strike="noStrike" cap="none" normalizeH="0" baseline="0" smtClean="0">
                        <a:ln>
                          <a:noFill/>
                        </a:ln>
                        <a:solidFill>
                          <a:schemeClr val="tx1"/>
                        </a:solidFill>
                        <a:effectLst/>
                        <a:latin typeface="Times New Roman" pitchFamily="18" charset="0"/>
                        <a:ea typeface="Times New Roman" pitchFamily="18" charset="0"/>
                        <a:cs typeface="Miriam"/>
                      </a:endParaRPr>
                    </a:p>
                  </a:txBody>
                  <a:tcPr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823913" algn="l"/>
                          <a:tab pos="3109913" algn="l"/>
                          <a:tab pos="3421063" algn="l"/>
                        </a:tabLst>
                      </a:pPr>
                      <a:r>
                        <a:rPr kumimoji="0" lang="tr-TR" sz="1100" b="1" i="0" u="none" strike="noStrike" cap="none" normalizeH="0" baseline="0" smtClean="0">
                          <a:ln>
                            <a:noFill/>
                          </a:ln>
                          <a:solidFill>
                            <a:schemeClr val="tx1"/>
                          </a:solidFill>
                          <a:effectLst/>
                          <a:latin typeface="Times New Roman" pitchFamily="18" charset="0"/>
                          <a:ea typeface="Times New Roman" pitchFamily="18" charset="0"/>
                          <a:cs typeface="Miriam"/>
                        </a:rPr>
                        <a:t>5</a:t>
                      </a:r>
                      <a:endParaRPr kumimoji="0" lang="tr-TR" sz="2100" b="1" i="0" u="none" strike="noStrike" cap="none" normalizeH="0" baseline="0" smtClean="0">
                        <a:ln>
                          <a:noFill/>
                        </a:ln>
                        <a:solidFill>
                          <a:schemeClr val="tx1"/>
                        </a:solidFill>
                        <a:effectLst/>
                        <a:latin typeface="Times New Roman" pitchFamily="18" charset="0"/>
                        <a:ea typeface="Times New Roman" pitchFamily="18" charset="0"/>
                        <a:cs typeface="Miriam"/>
                      </a:endParaRPr>
                    </a:p>
                  </a:txBody>
                  <a:tcPr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85782">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tab pos="823913" algn="l"/>
                          <a:tab pos="3109913" algn="l"/>
                          <a:tab pos="3421063" algn="l"/>
                        </a:tabLst>
                      </a:pPr>
                      <a:r>
                        <a:rPr kumimoji="0" lang="tr-TR" sz="1200" b="1" i="0" u="none" strike="noStrike" cap="none" normalizeH="0" baseline="0" smtClean="0">
                          <a:ln>
                            <a:noFill/>
                          </a:ln>
                          <a:solidFill>
                            <a:schemeClr val="tx1"/>
                          </a:solidFill>
                          <a:effectLst/>
                          <a:latin typeface="Times New Roman" pitchFamily="18" charset="0"/>
                          <a:ea typeface="Times New Roman" pitchFamily="18" charset="0"/>
                          <a:cs typeface="Miriam"/>
                        </a:rPr>
                        <a:t>7. Hastanın gereksinmelerine yanıt veren uygun tedavi kararlarını alma becerim</a:t>
                      </a:r>
                      <a:endParaRPr kumimoji="0" lang="tr-TR" sz="2400" b="1" i="0" u="none" strike="noStrike" cap="none" normalizeH="0" baseline="0" smtClean="0">
                        <a:ln>
                          <a:noFill/>
                        </a:ln>
                        <a:solidFill>
                          <a:schemeClr val="tx1"/>
                        </a:solidFill>
                        <a:effectLst/>
                        <a:latin typeface="Times New Roman" pitchFamily="18" charset="0"/>
                        <a:ea typeface="Times New Roman" pitchFamily="18" charset="0"/>
                        <a:cs typeface="Miriam"/>
                      </a:endParaRPr>
                    </a:p>
                  </a:txBody>
                  <a:tcPr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823913" algn="l"/>
                          <a:tab pos="3109913" algn="l"/>
                          <a:tab pos="3421063" algn="l"/>
                        </a:tabLst>
                      </a:pPr>
                      <a:r>
                        <a:rPr kumimoji="0" lang="tr-TR" sz="1100" b="1" i="0" u="none" strike="noStrike" cap="none" normalizeH="0" baseline="0" smtClean="0">
                          <a:ln>
                            <a:noFill/>
                          </a:ln>
                          <a:solidFill>
                            <a:schemeClr val="tx1"/>
                          </a:solidFill>
                          <a:effectLst/>
                          <a:latin typeface="Times New Roman" pitchFamily="18" charset="0"/>
                          <a:ea typeface="Times New Roman" pitchFamily="18" charset="0"/>
                          <a:cs typeface="Miriam"/>
                        </a:rPr>
                        <a:t>1</a:t>
                      </a:r>
                      <a:endParaRPr kumimoji="0" lang="tr-TR" sz="2100" b="1" i="0" u="none" strike="noStrike" cap="none" normalizeH="0" baseline="0" smtClean="0">
                        <a:ln>
                          <a:noFill/>
                        </a:ln>
                        <a:solidFill>
                          <a:schemeClr val="tx1"/>
                        </a:solidFill>
                        <a:effectLst/>
                        <a:latin typeface="Times New Roman" pitchFamily="18" charset="0"/>
                        <a:ea typeface="Times New Roman" pitchFamily="18" charset="0"/>
                        <a:cs typeface="Miriam"/>
                      </a:endParaRPr>
                    </a:p>
                  </a:txBody>
                  <a:tcPr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823913" algn="l"/>
                          <a:tab pos="3109913" algn="l"/>
                          <a:tab pos="3421063" algn="l"/>
                        </a:tabLst>
                      </a:pPr>
                      <a:r>
                        <a:rPr kumimoji="0" lang="tr-TR" sz="1100" b="1" i="0" u="none" strike="noStrike" cap="none" normalizeH="0" baseline="0" smtClean="0">
                          <a:ln>
                            <a:noFill/>
                          </a:ln>
                          <a:solidFill>
                            <a:schemeClr val="tx1"/>
                          </a:solidFill>
                          <a:effectLst/>
                          <a:latin typeface="Times New Roman" pitchFamily="18" charset="0"/>
                          <a:ea typeface="Times New Roman" pitchFamily="18" charset="0"/>
                          <a:cs typeface="Miriam"/>
                        </a:rPr>
                        <a:t>2</a:t>
                      </a:r>
                      <a:endParaRPr kumimoji="0" lang="tr-TR" sz="2100" b="1" i="0" u="none" strike="noStrike" cap="none" normalizeH="0" baseline="0" smtClean="0">
                        <a:ln>
                          <a:noFill/>
                        </a:ln>
                        <a:solidFill>
                          <a:schemeClr val="tx1"/>
                        </a:solidFill>
                        <a:effectLst/>
                        <a:latin typeface="Times New Roman" pitchFamily="18" charset="0"/>
                        <a:ea typeface="Times New Roman" pitchFamily="18" charset="0"/>
                        <a:cs typeface="Miriam"/>
                      </a:endParaRPr>
                    </a:p>
                  </a:txBody>
                  <a:tcPr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823913" algn="l"/>
                          <a:tab pos="3109913" algn="l"/>
                          <a:tab pos="3421063" algn="l"/>
                        </a:tabLst>
                      </a:pPr>
                      <a:r>
                        <a:rPr kumimoji="0" lang="tr-TR" sz="1100" b="1" i="0" u="none" strike="noStrike" cap="none" normalizeH="0" baseline="0" smtClean="0">
                          <a:ln>
                            <a:noFill/>
                          </a:ln>
                          <a:solidFill>
                            <a:schemeClr val="tx1"/>
                          </a:solidFill>
                          <a:effectLst/>
                          <a:latin typeface="Times New Roman" pitchFamily="18" charset="0"/>
                          <a:ea typeface="Times New Roman" pitchFamily="18" charset="0"/>
                          <a:cs typeface="Miriam"/>
                        </a:rPr>
                        <a:t>3</a:t>
                      </a:r>
                      <a:endParaRPr kumimoji="0" lang="tr-TR" sz="2100" b="1" i="0" u="none" strike="noStrike" cap="none" normalizeH="0" baseline="0" smtClean="0">
                        <a:ln>
                          <a:noFill/>
                        </a:ln>
                        <a:solidFill>
                          <a:schemeClr val="tx1"/>
                        </a:solidFill>
                        <a:effectLst/>
                        <a:latin typeface="Times New Roman" pitchFamily="18" charset="0"/>
                        <a:ea typeface="Times New Roman" pitchFamily="18" charset="0"/>
                        <a:cs typeface="Miriam"/>
                      </a:endParaRPr>
                    </a:p>
                  </a:txBody>
                  <a:tcPr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823913" algn="l"/>
                          <a:tab pos="3109913" algn="l"/>
                          <a:tab pos="3421063" algn="l"/>
                        </a:tabLst>
                      </a:pPr>
                      <a:r>
                        <a:rPr kumimoji="0" lang="tr-TR" sz="1100" b="1" i="0" u="none" strike="noStrike" cap="none" normalizeH="0" baseline="0" smtClean="0">
                          <a:ln>
                            <a:noFill/>
                          </a:ln>
                          <a:solidFill>
                            <a:schemeClr val="tx1"/>
                          </a:solidFill>
                          <a:effectLst/>
                          <a:latin typeface="Times New Roman" pitchFamily="18" charset="0"/>
                          <a:ea typeface="Times New Roman" pitchFamily="18" charset="0"/>
                          <a:cs typeface="Miriam"/>
                        </a:rPr>
                        <a:t>4</a:t>
                      </a:r>
                      <a:endParaRPr kumimoji="0" lang="tr-TR" sz="2100" b="1" i="0" u="none" strike="noStrike" cap="none" normalizeH="0" baseline="0" smtClean="0">
                        <a:ln>
                          <a:noFill/>
                        </a:ln>
                        <a:solidFill>
                          <a:schemeClr val="tx1"/>
                        </a:solidFill>
                        <a:effectLst/>
                        <a:latin typeface="Times New Roman" pitchFamily="18" charset="0"/>
                        <a:ea typeface="Times New Roman" pitchFamily="18" charset="0"/>
                        <a:cs typeface="Miriam"/>
                      </a:endParaRPr>
                    </a:p>
                  </a:txBody>
                  <a:tcPr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823913" algn="l"/>
                          <a:tab pos="3109913" algn="l"/>
                          <a:tab pos="3421063" algn="l"/>
                        </a:tabLst>
                      </a:pPr>
                      <a:r>
                        <a:rPr kumimoji="0" lang="tr-TR" sz="1100" b="1" i="0" u="none" strike="noStrike" cap="none" normalizeH="0" baseline="0" smtClean="0">
                          <a:ln>
                            <a:noFill/>
                          </a:ln>
                          <a:solidFill>
                            <a:schemeClr val="tx1"/>
                          </a:solidFill>
                          <a:effectLst/>
                          <a:latin typeface="Times New Roman" pitchFamily="18" charset="0"/>
                          <a:ea typeface="Times New Roman" pitchFamily="18" charset="0"/>
                          <a:cs typeface="Miriam"/>
                        </a:rPr>
                        <a:t>5</a:t>
                      </a:r>
                      <a:endParaRPr kumimoji="0" lang="tr-TR" sz="2100" b="1" i="0" u="none" strike="noStrike" cap="none" normalizeH="0" baseline="0" smtClean="0">
                        <a:ln>
                          <a:noFill/>
                        </a:ln>
                        <a:solidFill>
                          <a:schemeClr val="tx1"/>
                        </a:solidFill>
                        <a:effectLst/>
                        <a:latin typeface="Times New Roman" pitchFamily="18" charset="0"/>
                        <a:ea typeface="Times New Roman" pitchFamily="18" charset="0"/>
                        <a:cs typeface="Miriam"/>
                      </a:endParaRPr>
                    </a:p>
                  </a:txBody>
                  <a:tcPr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33896">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tab pos="823913" algn="l"/>
                          <a:tab pos="3109913" algn="l"/>
                          <a:tab pos="3421063" algn="l"/>
                        </a:tabLst>
                      </a:pPr>
                      <a:r>
                        <a:rPr kumimoji="0" lang="tr-TR" sz="1200" b="1" i="0" u="none" strike="noStrike" cap="none" normalizeH="0" baseline="0" smtClean="0">
                          <a:ln>
                            <a:noFill/>
                          </a:ln>
                          <a:solidFill>
                            <a:schemeClr val="tx1"/>
                          </a:solidFill>
                          <a:effectLst/>
                          <a:latin typeface="Times New Roman" pitchFamily="18" charset="0"/>
                          <a:ea typeface="Times New Roman" pitchFamily="18" charset="0"/>
                          <a:cs typeface="Miriam"/>
                        </a:rPr>
                        <a:t>8. Hastanın yaklaşımlarını değerlendirme becerim</a:t>
                      </a:r>
                      <a:endParaRPr kumimoji="0" lang="tr-TR" sz="2400" b="1" i="0" u="none" strike="noStrike" cap="none" normalizeH="0" baseline="0" smtClean="0">
                        <a:ln>
                          <a:noFill/>
                        </a:ln>
                        <a:solidFill>
                          <a:schemeClr val="tx1"/>
                        </a:solidFill>
                        <a:effectLst/>
                        <a:latin typeface="Times New Roman" pitchFamily="18" charset="0"/>
                        <a:ea typeface="Times New Roman" pitchFamily="18" charset="0"/>
                        <a:cs typeface="Miriam"/>
                      </a:endParaRPr>
                    </a:p>
                  </a:txBody>
                  <a:tcPr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823913" algn="l"/>
                          <a:tab pos="3109913" algn="l"/>
                          <a:tab pos="3421063" algn="l"/>
                        </a:tabLst>
                      </a:pPr>
                      <a:r>
                        <a:rPr kumimoji="0" lang="tr-TR" sz="1100" b="1" i="0" u="none" strike="noStrike" cap="none" normalizeH="0" baseline="0" smtClean="0">
                          <a:ln>
                            <a:noFill/>
                          </a:ln>
                          <a:solidFill>
                            <a:schemeClr val="tx1"/>
                          </a:solidFill>
                          <a:effectLst/>
                          <a:latin typeface="Times New Roman" pitchFamily="18" charset="0"/>
                          <a:ea typeface="Times New Roman" pitchFamily="18" charset="0"/>
                          <a:cs typeface="Miriam"/>
                        </a:rPr>
                        <a:t>1</a:t>
                      </a:r>
                      <a:endParaRPr kumimoji="0" lang="tr-TR" sz="2100" b="1" i="0" u="none" strike="noStrike" cap="none" normalizeH="0" baseline="0" smtClean="0">
                        <a:ln>
                          <a:noFill/>
                        </a:ln>
                        <a:solidFill>
                          <a:schemeClr val="tx1"/>
                        </a:solidFill>
                        <a:effectLst/>
                        <a:latin typeface="Times New Roman" pitchFamily="18" charset="0"/>
                        <a:ea typeface="Times New Roman" pitchFamily="18" charset="0"/>
                        <a:cs typeface="Miriam"/>
                      </a:endParaRPr>
                    </a:p>
                  </a:txBody>
                  <a:tcPr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823913" algn="l"/>
                          <a:tab pos="3109913" algn="l"/>
                          <a:tab pos="3421063" algn="l"/>
                        </a:tabLst>
                      </a:pPr>
                      <a:r>
                        <a:rPr kumimoji="0" lang="tr-TR" sz="1100" b="1" i="0" u="none" strike="noStrike" cap="none" normalizeH="0" baseline="0" smtClean="0">
                          <a:ln>
                            <a:noFill/>
                          </a:ln>
                          <a:solidFill>
                            <a:schemeClr val="tx1"/>
                          </a:solidFill>
                          <a:effectLst/>
                          <a:latin typeface="Times New Roman" pitchFamily="18" charset="0"/>
                          <a:ea typeface="Times New Roman" pitchFamily="18" charset="0"/>
                          <a:cs typeface="Miriam"/>
                        </a:rPr>
                        <a:t>2</a:t>
                      </a:r>
                      <a:endParaRPr kumimoji="0" lang="tr-TR" sz="2100" b="1" i="0" u="none" strike="noStrike" cap="none" normalizeH="0" baseline="0" smtClean="0">
                        <a:ln>
                          <a:noFill/>
                        </a:ln>
                        <a:solidFill>
                          <a:schemeClr val="tx1"/>
                        </a:solidFill>
                        <a:effectLst/>
                        <a:latin typeface="Times New Roman" pitchFamily="18" charset="0"/>
                        <a:ea typeface="Times New Roman" pitchFamily="18" charset="0"/>
                        <a:cs typeface="Miriam"/>
                      </a:endParaRPr>
                    </a:p>
                  </a:txBody>
                  <a:tcPr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823913" algn="l"/>
                          <a:tab pos="3109913" algn="l"/>
                          <a:tab pos="3421063" algn="l"/>
                        </a:tabLst>
                      </a:pPr>
                      <a:r>
                        <a:rPr kumimoji="0" lang="tr-TR" sz="1100" b="1" i="0" u="none" strike="noStrike" cap="none" normalizeH="0" baseline="0" smtClean="0">
                          <a:ln>
                            <a:noFill/>
                          </a:ln>
                          <a:solidFill>
                            <a:schemeClr val="tx1"/>
                          </a:solidFill>
                          <a:effectLst/>
                          <a:latin typeface="Times New Roman" pitchFamily="18" charset="0"/>
                          <a:ea typeface="Times New Roman" pitchFamily="18" charset="0"/>
                          <a:cs typeface="Miriam"/>
                        </a:rPr>
                        <a:t>3</a:t>
                      </a:r>
                      <a:endParaRPr kumimoji="0" lang="tr-TR" sz="2100" b="1" i="0" u="none" strike="noStrike" cap="none" normalizeH="0" baseline="0" smtClean="0">
                        <a:ln>
                          <a:noFill/>
                        </a:ln>
                        <a:solidFill>
                          <a:schemeClr val="tx1"/>
                        </a:solidFill>
                        <a:effectLst/>
                        <a:latin typeface="Times New Roman" pitchFamily="18" charset="0"/>
                        <a:ea typeface="Times New Roman" pitchFamily="18" charset="0"/>
                        <a:cs typeface="Miriam"/>
                      </a:endParaRPr>
                    </a:p>
                  </a:txBody>
                  <a:tcPr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823913" algn="l"/>
                          <a:tab pos="3109913" algn="l"/>
                          <a:tab pos="3421063" algn="l"/>
                        </a:tabLst>
                      </a:pPr>
                      <a:r>
                        <a:rPr kumimoji="0" lang="tr-TR" sz="1100" b="1" i="0" u="none" strike="noStrike" cap="none" normalizeH="0" baseline="0" smtClean="0">
                          <a:ln>
                            <a:noFill/>
                          </a:ln>
                          <a:solidFill>
                            <a:schemeClr val="tx1"/>
                          </a:solidFill>
                          <a:effectLst/>
                          <a:latin typeface="Times New Roman" pitchFamily="18" charset="0"/>
                          <a:ea typeface="Times New Roman" pitchFamily="18" charset="0"/>
                          <a:cs typeface="Miriam"/>
                        </a:rPr>
                        <a:t>4</a:t>
                      </a:r>
                      <a:endParaRPr kumimoji="0" lang="tr-TR" sz="2100" b="1" i="0" u="none" strike="noStrike" cap="none" normalizeH="0" baseline="0" smtClean="0">
                        <a:ln>
                          <a:noFill/>
                        </a:ln>
                        <a:solidFill>
                          <a:schemeClr val="tx1"/>
                        </a:solidFill>
                        <a:effectLst/>
                        <a:latin typeface="Times New Roman" pitchFamily="18" charset="0"/>
                        <a:ea typeface="Times New Roman" pitchFamily="18" charset="0"/>
                        <a:cs typeface="Miriam"/>
                      </a:endParaRPr>
                    </a:p>
                  </a:txBody>
                  <a:tcPr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823913" algn="l"/>
                          <a:tab pos="3109913" algn="l"/>
                          <a:tab pos="3421063" algn="l"/>
                        </a:tabLst>
                      </a:pPr>
                      <a:r>
                        <a:rPr kumimoji="0" lang="tr-TR" sz="1100" b="1" i="0" u="none" strike="noStrike" cap="none" normalizeH="0" baseline="0" smtClean="0">
                          <a:ln>
                            <a:noFill/>
                          </a:ln>
                          <a:solidFill>
                            <a:schemeClr val="tx1"/>
                          </a:solidFill>
                          <a:effectLst/>
                          <a:latin typeface="Times New Roman" pitchFamily="18" charset="0"/>
                          <a:ea typeface="Times New Roman" pitchFamily="18" charset="0"/>
                          <a:cs typeface="Miriam"/>
                        </a:rPr>
                        <a:t>5</a:t>
                      </a:r>
                      <a:endParaRPr kumimoji="0" lang="tr-TR" sz="2100" b="1" i="0" u="none" strike="noStrike" cap="none" normalizeH="0" baseline="0" smtClean="0">
                        <a:ln>
                          <a:noFill/>
                        </a:ln>
                        <a:solidFill>
                          <a:schemeClr val="tx1"/>
                        </a:solidFill>
                        <a:effectLst/>
                        <a:latin typeface="Times New Roman" pitchFamily="18" charset="0"/>
                        <a:ea typeface="Times New Roman" pitchFamily="18" charset="0"/>
                        <a:cs typeface="Miriam"/>
                      </a:endParaRPr>
                    </a:p>
                  </a:txBody>
                  <a:tcPr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85782">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tab pos="823913" algn="l"/>
                          <a:tab pos="3109913" algn="l"/>
                          <a:tab pos="3421063" algn="l"/>
                        </a:tabLst>
                      </a:pPr>
                      <a:r>
                        <a:rPr kumimoji="0" lang="tr-TR" sz="1200" b="1" i="0" u="none" strike="noStrike" cap="none" normalizeH="0" baseline="0" smtClean="0">
                          <a:ln>
                            <a:noFill/>
                          </a:ln>
                          <a:solidFill>
                            <a:schemeClr val="tx1"/>
                          </a:solidFill>
                          <a:effectLst/>
                          <a:latin typeface="Times New Roman" pitchFamily="18" charset="0"/>
                          <a:ea typeface="Times New Roman" pitchFamily="18" charset="0"/>
                          <a:cs typeface="Miriam"/>
                        </a:rPr>
                        <a:t>9. Hastaların, bana karşı yaklaşımlarının farkına varma düzeyim</a:t>
                      </a:r>
                      <a:endParaRPr kumimoji="0" lang="tr-TR" sz="2400" b="1" i="0" u="none" strike="noStrike" cap="none" normalizeH="0" baseline="0" smtClean="0">
                        <a:ln>
                          <a:noFill/>
                        </a:ln>
                        <a:solidFill>
                          <a:schemeClr val="tx1"/>
                        </a:solidFill>
                        <a:effectLst/>
                        <a:latin typeface="Times New Roman" pitchFamily="18" charset="0"/>
                        <a:ea typeface="Times New Roman" pitchFamily="18" charset="0"/>
                        <a:cs typeface="Miriam"/>
                      </a:endParaRPr>
                    </a:p>
                  </a:txBody>
                  <a:tcPr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823913" algn="l"/>
                          <a:tab pos="3109913" algn="l"/>
                          <a:tab pos="3421063" algn="l"/>
                        </a:tabLst>
                      </a:pPr>
                      <a:r>
                        <a:rPr kumimoji="0" lang="tr-TR" sz="1100" b="1" i="0" u="none" strike="noStrike" cap="none" normalizeH="0" baseline="0" smtClean="0">
                          <a:ln>
                            <a:noFill/>
                          </a:ln>
                          <a:solidFill>
                            <a:schemeClr val="tx1"/>
                          </a:solidFill>
                          <a:effectLst/>
                          <a:latin typeface="Times New Roman" pitchFamily="18" charset="0"/>
                          <a:ea typeface="Times New Roman" pitchFamily="18" charset="0"/>
                          <a:cs typeface="Miriam"/>
                        </a:rPr>
                        <a:t>1</a:t>
                      </a:r>
                      <a:endParaRPr kumimoji="0" lang="tr-TR" sz="2100" b="1" i="0" u="none" strike="noStrike" cap="none" normalizeH="0" baseline="0" smtClean="0">
                        <a:ln>
                          <a:noFill/>
                        </a:ln>
                        <a:solidFill>
                          <a:schemeClr val="tx1"/>
                        </a:solidFill>
                        <a:effectLst/>
                        <a:latin typeface="Times New Roman" pitchFamily="18" charset="0"/>
                        <a:ea typeface="Times New Roman" pitchFamily="18" charset="0"/>
                        <a:cs typeface="Miriam"/>
                      </a:endParaRPr>
                    </a:p>
                  </a:txBody>
                  <a:tcPr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823913" algn="l"/>
                          <a:tab pos="3109913" algn="l"/>
                          <a:tab pos="3421063" algn="l"/>
                        </a:tabLst>
                      </a:pPr>
                      <a:r>
                        <a:rPr kumimoji="0" lang="tr-TR" sz="1100" b="1" i="0" u="none" strike="noStrike" cap="none" normalizeH="0" baseline="0" smtClean="0">
                          <a:ln>
                            <a:noFill/>
                          </a:ln>
                          <a:solidFill>
                            <a:schemeClr val="tx1"/>
                          </a:solidFill>
                          <a:effectLst/>
                          <a:latin typeface="Times New Roman" pitchFamily="18" charset="0"/>
                          <a:ea typeface="Times New Roman" pitchFamily="18" charset="0"/>
                          <a:cs typeface="Miriam"/>
                        </a:rPr>
                        <a:t>2</a:t>
                      </a:r>
                      <a:endParaRPr kumimoji="0" lang="tr-TR" sz="2100" b="1" i="0" u="none" strike="noStrike" cap="none" normalizeH="0" baseline="0" smtClean="0">
                        <a:ln>
                          <a:noFill/>
                        </a:ln>
                        <a:solidFill>
                          <a:schemeClr val="tx1"/>
                        </a:solidFill>
                        <a:effectLst/>
                        <a:latin typeface="Times New Roman" pitchFamily="18" charset="0"/>
                        <a:ea typeface="Times New Roman" pitchFamily="18" charset="0"/>
                        <a:cs typeface="Miriam"/>
                      </a:endParaRPr>
                    </a:p>
                  </a:txBody>
                  <a:tcPr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823913" algn="l"/>
                          <a:tab pos="3109913" algn="l"/>
                          <a:tab pos="3421063" algn="l"/>
                        </a:tabLst>
                      </a:pPr>
                      <a:r>
                        <a:rPr kumimoji="0" lang="tr-TR" sz="1100" b="1" i="0" u="none" strike="noStrike" cap="none" normalizeH="0" baseline="0" smtClean="0">
                          <a:ln>
                            <a:noFill/>
                          </a:ln>
                          <a:solidFill>
                            <a:schemeClr val="tx1"/>
                          </a:solidFill>
                          <a:effectLst/>
                          <a:latin typeface="Times New Roman" pitchFamily="18" charset="0"/>
                          <a:ea typeface="Times New Roman" pitchFamily="18" charset="0"/>
                          <a:cs typeface="Miriam"/>
                        </a:rPr>
                        <a:t>3</a:t>
                      </a:r>
                      <a:endParaRPr kumimoji="0" lang="tr-TR" sz="2100" b="1" i="0" u="none" strike="noStrike" cap="none" normalizeH="0" baseline="0" smtClean="0">
                        <a:ln>
                          <a:noFill/>
                        </a:ln>
                        <a:solidFill>
                          <a:schemeClr val="tx1"/>
                        </a:solidFill>
                        <a:effectLst/>
                        <a:latin typeface="Times New Roman" pitchFamily="18" charset="0"/>
                        <a:ea typeface="Times New Roman" pitchFamily="18" charset="0"/>
                        <a:cs typeface="Miriam"/>
                      </a:endParaRPr>
                    </a:p>
                  </a:txBody>
                  <a:tcPr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823913" algn="l"/>
                          <a:tab pos="3109913" algn="l"/>
                          <a:tab pos="3421063" algn="l"/>
                        </a:tabLst>
                      </a:pPr>
                      <a:r>
                        <a:rPr kumimoji="0" lang="tr-TR" sz="1100" b="1" i="0" u="none" strike="noStrike" cap="none" normalizeH="0" baseline="0" smtClean="0">
                          <a:ln>
                            <a:noFill/>
                          </a:ln>
                          <a:solidFill>
                            <a:schemeClr val="tx1"/>
                          </a:solidFill>
                          <a:effectLst/>
                          <a:latin typeface="Times New Roman" pitchFamily="18" charset="0"/>
                          <a:ea typeface="Times New Roman" pitchFamily="18" charset="0"/>
                          <a:cs typeface="Miriam"/>
                        </a:rPr>
                        <a:t>4</a:t>
                      </a:r>
                      <a:endParaRPr kumimoji="0" lang="tr-TR" sz="2100" b="1" i="0" u="none" strike="noStrike" cap="none" normalizeH="0" baseline="0" smtClean="0">
                        <a:ln>
                          <a:noFill/>
                        </a:ln>
                        <a:solidFill>
                          <a:schemeClr val="tx1"/>
                        </a:solidFill>
                        <a:effectLst/>
                        <a:latin typeface="Times New Roman" pitchFamily="18" charset="0"/>
                        <a:ea typeface="Times New Roman" pitchFamily="18" charset="0"/>
                        <a:cs typeface="Miriam"/>
                      </a:endParaRPr>
                    </a:p>
                  </a:txBody>
                  <a:tcPr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823913" algn="l"/>
                          <a:tab pos="3109913" algn="l"/>
                          <a:tab pos="3421063" algn="l"/>
                        </a:tabLst>
                      </a:pPr>
                      <a:r>
                        <a:rPr kumimoji="0" lang="tr-TR" sz="1100" b="1" i="0" u="none" strike="noStrike" cap="none" normalizeH="0" baseline="0" smtClean="0">
                          <a:ln>
                            <a:noFill/>
                          </a:ln>
                          <a:solidFill>
                            <a:schemeClr val="tx1"/>
                          </a:solidFill>
                          <a:effectLst/>
                          <a:latin typeface="Times New Roman" pitchFamily="18" charset="0"/>
                          <a:ea typeface="Times New Roman" pitchFamily="18" charset="0"/>
                          <a:cs typeface="Miriam"/>
                        </a:rPr>
                        <a:t>5</a:t>
                      </a:r>
                      <a:endParaRPr kumimoji="0" lang="tr-TR" sz="2100" b="1" i="0" u="none" strike="noStrike" cap="none" normalizeH="0" baseline="0" smtClean="0">
                        <a:ln>
                          <a:noFill/>
                        </a:ln>
                        <a:solidFill>
                          <a:schemeClr val="tx1"/>
                        </a:solidFill>
                        <a:effectLst/>
                        <a:latin typeface="Times New Roman" pitchFamily="18" charset="0"/>
                        <a:ea typeface="Times New Roman" pitchFamily="18" charset="0"/>
                        <a:cs typeface="Miriam"/>
                      </a:endParaRPr>
                    </a:p>
                  </a:txBody>
                  <a:tcPr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85782">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tab pos="823913" algn="l"/>
                          <a:tab pos="3109913" algn="l"/>
                          <a:tab pos="3421063" algn="l"/>
                        </a:tabLst>
                      </a:pPr>
                      <a:r>
                        <a:rPr kumimoji="0" lang="tr-TR" sz="1200" b="1" i="0" u="none" strike="noStrike" cap="none" normalizeH="0" baseline="0" smtClean="0">
                          <a:ln>
                            <a:noFill/>
                          </a:ln>
                          <a:solidFill>
                            <a:schemeClr val="tx1"/>
                          </a:solidFill>
                          <a:effectLst/>
                          <a:latin typeface="Times New Roman" pitchFamily="18" charset="0"/>
                          <a:ea typeface="Times New Roman" pitchFamily="18" charset="0"/>
                          <a:cs typeface="Miriam"/>
                        </a:rPr>
                        <a:t>10. Hastaların duygu, düşünce  ve değerlerinin farkına varma düzeyim</a:t>
                      </a:r>
                      <a:endParaRPr kumimoji="0" lang="tr-TR" sz="2400" b="1" i="0" u="none" strike="noStrike" cap="none" normalizeH="0" baseline="0" smtClean="0">
                        <a:ln>
                          <a:noFill/>
                        </a:ln>
                        <a:solidFill>
                          <a:schemeClr val="tx1"/>
                        </a:solidFill>
                        <a:effectLst/>
                        <a:latin typeface="Times New Roman" pitchFamily="18" charset="0"/>
                        <a:ea typeface="Times New Roman" pitchFamily="18" charset="0"/>
                        <a:cs typeface="Miriam"/>
                      </a:endParaRPr>
                    </a:p>
                  </a:txBody>
                  <a:tcPr marT="34290" marB="3429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823913" algn="l"/>
                          <a:tab pos="3109913" algn="l"/>
                          <a:tab pos="3421063" algn="l"/>
                        </a:tabLst>
                      </a:pPr>
                      <a:r>
                        <a:rPr kumimoji="0" lang="tr-TR" sz="1100" b="1" i="0" u="none" strike="noStrike" cap="none" normalizeH="0" baseline="0" smtClean="0">
                          <a:ln>
                            <a:noFill/>
                          </a:ln>
                          <a:solidFill>
                            <a:schemeClr val="tx1"/>
                          </a:solidFill>
                          <a:effectLst/>
                          <a:latin typeface="Times New Roman" pitchFamily="18" charset="0"/>
                          <a:ea typeface="Times New Roman" pitchFamily="18" charset="0"/>
                          <a:cs typeface="Miriam"/>
                        </a:rPr>
                        <a:t>1</a:t>
                      </a:r>
                      <a:endParaRPr kumimoji="0" lang="tr-TR" sz="2100" b="1" i="0" u="none" strike="noStrike" cap="none" normalizeH="0" baseline="0" smtClean="0">
                        <a:ln>
                          <a:noFill/>
                        </a:ln>
                        <a:solidFill>
                          <a:schemeClr val="tx1"/>
                        </a:solidFill>
                        <a:effectLst/>
                        <a:latin typeface="Times New Roman" pitchFamily="18" charset="0"/>
                        <a:ea typeface="Times New Roman" pitchFamily="18" charset="0"/>
                        <a:cs typeface="Miriam"/>
                      </a:endParaRPr>
                    </a:p>
                  </a:txBody>
                  <a:tcPr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823913" algn="l"/>
                          <a:tab pos="3109913" algn="l"/>
                          <a:tab pos="3421063" algn="l"/>
                        </a:tabLst>
                      </a:pPr>
                      <a:r>
                        <a:rPr kumimoji="0" lang="tr-TR" sz="1100" b="1" i="0" u="none" strike="noStrike" cap="none" normalizeH="0" baseline="0" smtClean="0">
                          <a:ln>
                            <a:noFill/>
                          </a:ln>
                          <a:solidFill>
                            <a:schemeClr val="tx1"/>
                          </a:solidFill>
                          <a:effectLst/>
                          <a:latin typeface="Times New Roman" pitchFamily="18" charset="0"/>
                          <a:ea typeface="Times New Roman" pitchFamily="18" charset="0"/>
                          <a:cs typeface="Miriam"/>
                        </a:rPr>
                        <a:t>2</a:t>
                      </a:r>
                      <a:endParaRPr kumimoji="0" lang="tr-TR" sz="2100" b="1" i="0" u="none" strike="noStrike" cap="none" normalizeH="0" baseline="0" smtClean="0">
                        <a:ln>
                          <a:noFill/>
                        </a:ln>
                        <a:solidFill>
                          <a:schemeClr val="tx1"/>
                        </a:solidFill>
                        <a:effectLst/>
                        <a:latin typeface="Times New Roman" pitchFamily="18" charset="0"/>
                        <a:ea typeface="Times New Roman" pitchFamily="18" charset="0"/>
                        <a:cs typeface="Miriam"/>
                      </a:endParaRPr>
                    </a:p>
                  </a:txBody>
                  <a:tcPr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823913" algn="l"/>
                          <a:tab pos="3109913" algn="l"/>
                          <a:tab pos="3421063" algn="l"/>
                        </a:tabLst>
                      </a:pPr>
                      <a:r>
                        <a:rPr kumimoji="0" lang="tr-TR" sz="1100" b="1" i="0" u="none" strike="noStrike" cap="none" normalizeH="0" baseline="0" smtClean="0">
                          <a:ln>
                            <a:noFill/>
                          </a:ln>
                          <a:solidFill>
                            <a:schemeClr val="tx1"/>
                          </a:solidFill>
                          <a:effectLst/>
                          <a:latin typeface="Times New Roman" pitchFamily="18" charset="0"/>
                          <a:ea typeface="Times New Roman" pitchFamily="18" charset="0"/>
                          <a:cs typeface="Miriam"/>
                        </a:rPr>
                        <a:t>3</a:t>
                      </a:r>
                      <a:endParaRPr kumimoji="0" lang="tr-TR" sz="2100" b="1" i="0" u="none" strike="noStrike" cap="none" normalizeH="0" baseline="0" smtClean="0">
                        <a:ln>
                          <a:noFill/>
                        </a:ln>
                        <a:solidFill>
                          <a:schemeClr val="tx1"/>
                        </a:solidFill>
                        <a:effectLst/>
                        <a:latin typeface="Times New Roman" pitchFamily="18" charset="0"/>
                        <a:ea typeface="Times New Roman" pitchFamily="18" charset="0"/>
                        <a:cs typeface="Miriam"/>
                      </a:endParaRPr>
                    </a:p>
                  </a:txBody>
                  <a:tcPr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823913" algn="l"/>
                          <a:tab pos="3109913" algn="l"/>
                          <a:tab pos="3421063" algn="l"/>
                        </a:tabLst>
                      </a:pPr>
                      <a:r>
                        <a:rPr kumimoji="0" lang="tr-TR" sz="1100" b="1" i="0" u="none" strike="noStrike" cap="none" normalizeH="0" baseline="0" smtClean="0">
                          <a:ln>
                            <a:noFill/>
                          </a:ln>
                          <a:solidFill>
                            <a:schemeClr val="tx1"/>
                          </a:solidFill>
                          <a:effectLst/>
                          <a:latin typeface="Times New Roman" pitchFamily="18" charset="0"/>
                          <a:ea typeface="Times New Roman" pitchFamily="18" charset="0"/>
                          <a:cs typeface="Miriam"/>
                        </a:rPr>
                        <a:t>4</a:t>
                      </a:r>
                      <a:endParaRPr kumimoji="0" lang="tr-TR" sz="2100" b="1" i="0" u="none" strike="noStrike" cap="none" normalizeH="0" baseline="0" smtClean="0">
                        <a:ln>
                          <a:noFill/>
                        </a:ln>
                        <a:solidFill>
                          <a:schemeClr val="tx1"/>
                        </a:solidFill>
                        <a:effectLst/>
                        <a:latin typeface="Times New Roman" pitchFamily="18" charset="0"/>
                        <a:ea typeface="Times New Roman" pitchFamily="18" charset="0"/>
                        <a:cs typeface="Miriam"/>
                      </a:endParaRPr>
                    </a:p>
                  </a:txBody>
                  <a:tcPr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823913" algn="l"/>
                          <a:tab pos="3109913" algn="l"/>
                          <a:tab pos="3421063" algn="l"/>
                        </a:tabLst>
                      </a:pPr>
                      <a:r>
                        <a:rPr kumimoji="0" lang="tr-TR" sz="1100" b="1" i="0" u="none" strike="noStrike" cap="none" normalizeH="0" baseline="0" dirty="0" smtClean="0">
                          <a:ln>
                            <a:noFill/>
                          </a:ln>
                          <a:solidFill>
                            <a:schemeClr val="tx1"/>
                          </a:solidFill>
                          <a:effectLst/>
                          <a:latin typeface="Times New Roman" pitchFamily="18" charset="0"/>
                          <a:ea typeface="Times New Roman" pitchFamily="18" charset="0"/>
                          <a:cs typeface="Miriam"/>
                        </a:rPr>
                        <a:t>5</a:t>
                      </a:r>
                      <a:endParaRPr kumimoji="0" lang="tr-TR" sz="2100" b="1" i="0" u="none" strike="noStrike" cap="none" normalizeH="0" baseline="0" dirty="0" smtClean="0">
                        <a:ln>
                          <a:noFill/>
                        </a:ln>
                        <a:solidFill>
                          <a:schemeClr val="tx1"/>
                        </a:solidFill>
                        <a:effectLst/>
                        <a:latin typeface="Times New Roman" pitchFamily="18" charset="0"/>
                        <a:ea typeface="Times New Roman" pitchFamily="18" charset="0"/>
                        <a:cs typeface="Miriam"/>
                      </a:endParaRPr>
                    </a:p>
                  </a:txBody>
                  <a:tcPr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76107371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4"/>
          <p:cNvSpPr>
            <a:spLocks noGrp="1" noChangeArrowheads="1"/>
          </p:cNvSpPr>
          <p:nvPr>
            <p:ph type="title"/>
          </p:nvPr>
        </p:nvSpPr>
        <p:spPr>
          <a:xfrm>
            <a:off x="1146024" y="530725"/>
            <a:ext cx="3497983" cy="1028700"/>
          </a:xfrm>
        </p:spPr>
        <p:txBody>
          <a:bodyPr/>
          <a:lstStyle/>
          <a:p>
            <a:pPr eaLnBrk="1" hangingPunct="1"/>
            <a:r>
              <a:rPr lang="tr-TR" sz="2400" dirty="0" smtClean="0"/>
              <a:t>Hastaların değerlendirmesi</a:t>
            </a:r>
            <a:endParaRPr lang="en-US" sz="2400" dirty="0" smtClean="0"/>
          </a:p>
        </p:txBody>
      </p:sp>
      <p:sp>
        <p:nvSpPr>
          <p:cNvPr id="27651" name="Rectangle 5"/>
          <p:cNvSpPr>
            <a:spLocks noChangeArrowheads="1"/>
          </p:cNvSpPr>
          <p:nvPr/>
        </p:nvSpPr>
        <p:spPr bwMode="auto">
          <a:xfrm>
            <a:off x="539552" y="1566472"/>
            <a:ext cx="7391400"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just">
              <a:tabLst>
                <a:tab pos="457200" algn="l"/>
                <a:tab pos="677863" algn="l"/>
              </a:tabLst>
            </a:pPr>
            <a:r>
              <a:rPr lang="tr-TR" dirty="0">
                <a:latin typeface="Times New Roman" pitchFamily="18" charset="0"/>
                <a:cs typeface="Times New Roman" pitchFamily="18" charset="0"/>
              </a:rPr>
              <a:t> ABC Tıp Merkezi </a:t>
            </a:r>
            <a:endParaRPr lang="en-US" sz="1200" dirty="0">
              <a:latin typeface="Times New Roman" pitchFamily="18" charset="0"/>
              <a:cs typeface="Times New Roman" pitchFamily="18" charset="0"/>
            </a:endParaRPr>
          </a:p>
          <a:p>
            <a:pPr algn="just">
              <a:tabLst>
                <a:tab pos="457200" algn="l"/>
                <a:tab pos="677863" algn="l"/>
              </a:tabLst>
            </a:pPr>
            <a:r>
              <a:rPr lang="tr-TR" dirty="0">
                <a:latin typeface="Times New Roman" pitchFamily="18" charset="0"/>
                <a:cs typeface="Times New Roman" pitchFamily="18" charset="0"/>
              </a:rPr>
              <a:t>Bu gün görüştüğünüz doktorun adı ve bölümü nedir?</a:t>
            </a:r>
            <a:endParaRPr lang="en-US" sz="1200" dirty="0">
              <a:latin typeface="Times New Roman" pitchFamily="18" charset="0"/>
              <a:cs typeface="Times New Roman" pitchFamily="18" charset="0"/>
            </a:endParaRPr>
          </a:p>
          <a:p>
            <a:pPr algn="just">
              <a:buFontTx/>
              <a:buAutoNum type="arabicPeriod"/>
              <a:tabLst>
                <a:tab pos="457200" algn="l"/>
                <a:tab pos="677863" algn="l"/>
              </a:tabLst>
            </a:pPr>
            <a:r>
              <a:rPr lang="tr-TR" dirty="0">
                <a:latin typeface="Times New Roman" pitchFamily="18" charset="0"/>
                <a:cs typeface="Times New Roman" pitchFamily="18" charset="0"/>
              </a:rPr>
              <a:t>Doktorun Adı:___________________ 	3-Bölümü_________________________</a:t>
            </a:r>
            <a:endParaRPr lang="en-US" sz="1200" dirty="0">
              <a:latin typeface="Times New Roman" pitchFamily="18" charset="0"/>
              <a:cs typeface="Times New Roman" pitchFamily="18" charset="0"/>
            </a:endParaRPr>
          </a:p>
          <a:p>
            <a:pPr algn="just">
              <a:buFontTx/>
              <a:buAutoNum type="arabicPeriod"/>
              <a:tabLst>
                <a:tab pos="457200" algn="l"/>
                <a:tab pos="677863" algn="l"/>
              </a:tabLst>
            </a:pPr>
            <a:r>
              <a:rPr lang="tr-TR" dirty="0">
                <a:latin typeface="Times New Roman" pitchFamily="18" charset="0"/>
                <a:cs typeface="Times New Roman" pitchFamily="18" charset="0"/>
              </a:rPr>
              <a:t>Bu doktor sizin kişisel doktorunuz mudur?</a:t>
            </a:r>
            <a:endParaRPr lang="en-US" sz="1200" dirty="0">
              <a:latin typeface="Times New Roman" pitchFamily="18" charset="0"/>
              <a:cs typeface="Times New Roman" pitchFamily="18" charset="0"/>
            </a:endParaRPr>
          </a:p>
          <a:p>
            <a:pPr algn="just">
              <a:tabLst>
                <a:tab pos="457200" algn="l"/>
                <a:tab pos="677863" algn="l"/>
              </a:tabLst>
            </a:pPr>
            <a:r>
              <a:rPr lang="tr-TR" dirty="0">
                <a:latin typeface="Times New Roman" pitchFamily="18" charset="0"/>
                <a:cs typeface="Times New Roman" pitchFamily="18" charset="0"/>
              </a:rPr>
              <a:t>( ) Evet	( ) Hayır	</a:t>
            </a:r>
            <a:endParaRPr lang="en-US" sz="1200" dirty="0">
              <a:latin typeface="Times New Roman" pitchFamily="18" charset="0"/>
              <a:cs typeface="Times New Roman" pitchFamily="18" charset="0"/>
            </a:endParaRPr>
          </a:p>
        </p:txBody>
      </p:sp>
      <p:graphicFrame>
        <p:nvGraphicFramePr>
          <p:cNvPr id="106725" name="Group 229"/>
          <p:cNvGraphicFramePr>
            <a:graphicFrameLocks noGrp="1"/>
          </p:cNvGraphicFramePr>
          <p:nvPr>
            <p:extLst>
              <p:ext uri="{D42A27DB-BD31-4B8C-83A1-F6EECF244321}">
                <p14:modId xmlns:p14="http://schemas.microsoft.com/office/powerpoint/2010/main" val="1808007164"/>
              </p:ext>
            </p:extLst>
          </p:nvPr>
        </p:nvGraphicFramePr>
        <p:xfrm>
          <a:off x="539552" y="2859782"/>
          <a:ext cx="7291536" cy="2075657"/>
        </p:xfrm>
        <a:graphic>
          <a:graphicData uri="http://schemas.openxmlformats.org/drawingml/2006/table">
            <a:tbl>
              <a:tblPr/>
              <a:tblGrid>
                <a:gridCol w="3645768"/>
                <a:gridCol w="951070"/>
                <a:gridCol w="871814"/>
                <a:gridCol w="713302"/>
                <a:gridCol w="1109582"/>
              </a:tblGrid>
              <a:tr h="363066">
                <a:tc>
                  <a:txBody>
                    <a:bodyPr/>
                    <a:lstStyle/>
                    <a:p>
                      <a:pPr marL="342900" marR="0" lvl="0" indent="-342900" algn="just" defTabSz="914400" rtl="0" eaLnBrk="0" fontAlgn="base" latinLnBrk="0" hangingPunct="0">
                        <a:lnSpc>
                          <a:spcPct val="100000"/>
                        </a:lnSpc>
                        <a:spcBef>
                          <a:spcPct val="0"/>
                        </a:spcBef>
                        <a:spcAft>
                          <a:spcPct val="0"/>
                        </a:spcAft>
                        <a:buClrTx/>
                        <a:buSzTx/>
                        <a:buFontTx/>
                        <a:buNone/>
                        <a:tabLst>
                          <a:tab pos="457200" algn="l"/>
                        </a:tabLst>
                      </a:pPr>
                      <a:r>
                        <a:rPr kumimoji="0" lang="tr-TR" sz="1200" b="0" i="0" u="none" strike="noStrike" cap="none" normalizeH="0" baseline="0" smtClean="0">
                          <a:ln>
                            <a:noFill/>
                          </a:ln>
                          <a:solidFill>
                            <a:schemeClr val="tx1"/>
                          </a:solidFill>
                          <a:effectLst/>
                          <a:latin typeface="Times New Roman" pitchFamily="18" charset="0"/>
                          <a:cs typeface="Times New Roman" pitchFamily="18" charset="0"/>
                        </a:rPr>
                        <a:t>İhtiyaçlarınıza ilgi gösterme</a:t>
                      </a:r>
                      <a:endParaRPr kumimoji="0" lang="tr-TR" sz="2400" b="0" i="0" u="none" strike="noStrike" cap="none" normalizeH="0" baseline="0" smtClean="0">
                        <a:ln>
                          <a:noFill/>
                        </a:ln>
                        <a:solidFill>
                          <a:schemeClr val="tx1"/>
                        </a:solidFill>
                        <a:effectLst/>
                        <a:latin typeface="Times New Roman" pitchFamily="18" charset="0"/>
                      </a:endParaRPr>
                    </a:p>
                  </a:txBody>
                  <a:tcPr marT="34286" marB="3428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Times New Roman" pitchFamily="18" charset="0"/>
                          <a:cs typeface="Times New Roman" pitchFamily="18" charset="0"/>
                        </a:rPr>
                        <a:t>Çok iyi</a:t>
                      </a:r>
                      <a:endParaRPr kumimoji="0" lang="tr-TR" sz="2400" b="0" i="0" u="none" strike="noStrike" cap="none" normalizeH="0" baseline="0" smtClean="0">
                        <a:ln>
                          <a:noFill/>
                        </a:ln>
                        <a:solidFill>
                          <a:schemeClr val="tx1"/>
                        </a:solidFill>
                        <a:effectLst/>
                        <a:latin typeface="Times New Roman" pitchFamily="18" charset="0"/>
                      </a:endParaRPr>
                    </a:p>
                  </a:txBody>
                  <a:tcPr marT="34286" marB="3428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Times New Roman" pitchFamily="18" charset="0"/>
                          <a:cs typeface="Times New Roman" pitchFamily="18" charset="0"/>
                        </a:rPr>
                        <a:t>İyi</a:t>
                      </a:r>
                      <a:endParaRPr kumimoji="0" lang="tr-TR" sz="2400" b="0" i="0" u="none" strike="noStrike" cap="none" normalizeH="0" baseline="0" smtClean="0">
                        <a:ln>
                          <a:noFill/>
                        </a:ln>
                        <a:solidFill>
                          <a:schemeClr val="tx1"/>
                        </a:solidFill>
                        <a:effectLst/>
                        <a:latin typeface="Times New Roman" pitchFamily="18" charset="0"/>
                      </a:endParaRPr>
                    </a:p>
                  </a:txBody>
                  <a:tcPr marT="34286" marB="3428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Times New Roman" pitchFamily="18" charset="0"/>
                          <a:cs typeface="Times New Roman" pitchFamily="18" charset="0"/>
                        </a:rPr>
                        <a:t>Orta</a:t>
                      </a:r>
                      <a:endParaRPr kumimoji="0" lang="tr-TR" sz="2400" b="0" i="0" u="none" strike="noStrike" cap="none" normalizeH="0" baseline="0" smtClean="0">
                        <a:ln>
                          <a:noFill/>
                        </a:ln>
                        <a:solidFill>
                          <a:schemeClr val="tx1"/>
                        </a:solidFill>
                        <a:effectLst/>
                        <a:latin typeface="Times New Roman" pitchFamily="18" charset="0"/>
                      </a:endParaRPr>
                    </a:p>
                  </a:txBody>
                  <a:tcPr marT="34286" marB="3428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Times New Roman" pitchFamily="18" charset="0"/>
                          <a:cs typeface="Times New Roman" pitchFamily="18" charset="0"/>
                        </a:rPr>
                        <a:t>Kötü</a:t>
                      </a:r>
                      <a:endParaRPr kumimoji="0" lang="tr-TR" sz="2400" b="0" i="0" u="none" strike="noStrike" cap="none" normalizeH="0" baseline="0" smtClean="0">
                        <a:ln>
                          <a:noFill/>
                        </a:ln>
                        <a:solidFill>
                          <a:schemeClr val="tx1"/>
                        </a:solidFill>
                        <a:effectLst/>
                        <a:latin typeface="Times New Roman" pitchFamily="18" charset="0"/>
                      </a:endParaRPr>
                    </a:p>
                  </a:txBody>
                  <a:tcPr marT="34286" marB="3428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61810">
                <a:tc>
                  <a:txBody>
                    <a:bodyPr/>
                    <a:lstStyle/>
                    <a:p>
                      <a:pPr marL="342900" marR="0" lvl="0" indent="-342900" algn="just" defTabSz="914400" rtl="0" eaLnBrk="0" fontAlgn="base" latinLnBrk="0" hangingPunct="0">
                        <a:lnSpc>
                          <a:spcPct val="100000"/>
                        </a:lnSpc>
                        <a:spcBef>
                          <a:spcPct val="0"/>
                        </a:spcBef>
                        <a:spcAft>
                          <a:spcPct val="0"/>
                        </a:spcAft>
                        <a:buClrTx/>
                        <a:buSzTx/>
                        <a:buFontTx/>
                        <a:buNone/>
                        <a:tabLst>
                          <a:tab pos="457200" algn="l"/>
                        </a:tabLst>
                      </a:pPr>
                      <a:r>
                        <a:rPr kumimoji="0" lang="tr-TR" sz="1200" b="0" i="0" u="none" strike="noStrike" cap="none" normalizeH="0" baseline="0" smtClean="0">
                          <a:ln>
                            <a:noFill/>
                          </a:ln>
                          <a:solidFill>
                            <a:schemeClr val="tx1"/>
                          </a:solidFill>
                          <a:effectLst/>
                          <a:latin typeface="Times New Roman" pitchFamily="18" charset="0"/>
                          <a:cs typeface="Times New Roman" pitchFamily="18" charset="0"/>
                        </a:rPr>
                        <a:t>Saygı</a:t>
                      </a:r>
                      <a:endParaRPr kumimoji="0" lang="tr-TR" sz="2400" b="0" i="0" u="none" strike="noStrike" cap="none" normalizeH="0" baseline="0" smtClean="0">
                        <a:ln>
                          <a:noFill/>
                        </a:ln>
                        <a:solidFill>
                          <a:schemeClr val="tx1"/>
                        </a:solidFill>
                        <a:effectLst/>
                        <a:latin typeface="Times New Roman" pitchFamily="18" charset="0"/>
                      </a:endParaRPr>
                    </a:p>
                  </a:txBody>
                  <a:tcPr marT="34286" marB="3428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Times New Roman" pitchFamily="18" charset="0"/>
                          <a:cs typeface="Times New Roman" pitchFamily="18" charset="0"/>
                        </a:rPr>
                        <a:t>Çok iyi</a:t>
                      </a:r>
                      <a:endParaRPr kumimoji="0" lang="tr-TR" sz="2400" b="0" i="0" u="none" strike="noStrike" cap="none" normalizeH="0" baseline="0" smtClean="0">
                        <a:ln>
                          <a:noFill/>
                        </a:ln>
                        <a:solidFill>
                          <a:schemeClr val="tx1"/>
                        </a:solidFill>
                        <a:effectLst/>
                        <a:latin typeface="Times New Roman" pitchFamily="18" charset="0"/>
                      </a:endParaRPr>
                    </a:p>
                  </a:txBody>
                  <a:tcPr marT="34286" marB="3428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Times New Roman" pitchFamily="18" charset="0"/>
                          <a:cs typeface="Times New Roman" pitchFamily="18" charset="0"/>
                        </a:rPr>
                        <a:t>İyi</a:t>
                      </a:r>
                      <a:endParaRPr kumimoji="0" lang="tr-TR" sz="2400" b="0" i="0" u="none" strike="noStrike" cap="none" normalizeH="0" baseline="0" smtClean="0">
                        <a:ln>
                          <a:noFill/>
                        </a:ln>
                        <a:solidFill>
                          <a:schemeClr val="tx1"/>
                        </a:solidFill>
                        <a:effectLst/>
                        <a:latin typeface="Times New Roman" pitchFamily="18" charset="0"/>
                      </a:endParaRPr>
                    </a:p>
                  </a:txBody>
                  <a:tcPr marT="34286" marB="3428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Times New Roman" pitchFamily="18" charset="0"/>
                          <a:cs typeface="Times New Roman" pitchFamily="18" charset="0"/>
                        </a:rPr>
                        <a:t>Orta</a:t>
                      </a:r>
                      <a:endParaRPr kumimoji="0" lang="tr-TR" sz="2400" b="0" i="0" u="none" strike="noStrike" cap="none" normalizeH="0" baseline="0" smtClean="0">
                        <a:ln>
                          <a:noFill/>
                        </a:ln>
                        <a:solidFill>
                          <a:schemeClr val="tx1"/>
                        </a:solidFill>
                        <a:effectLst/>
                        <a:latin typeface="Times New Roman" pitchFamily="18" charset="0"/>
                      </a:endParaRPr>
                    </a:p>
                  </a:txBody>
                  <a:tcPr marT="34286" marB="3428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Times New Roman" pitchFamily="18" charset="0"/>
                          <a:cs typeface="Times New Roman" pitchFamily="18" charset="0"/>
                        </a:rPr>
                        <a:t>Kötü</a:t>
                      </a:r>
                      <a:endParaRPr kumimoji="0" lang="tr-TR" sz="2400" b="0" i="0" u="none" strike="noStrike" cap="none" normalizeH="0" baseline="0" smtClean="0">
                        <a:ln>
                          <a:noFill/>
                        </a:ln>
                        <a:solidFill>
                          <a:schemeClr val="tx1"/>
                        </a:solidFill>
                        <a:effectLst/>
                        <a:latin typeface="Times New Roman" pitchFamily="18" charset="0"/>
                      </a:endParaRPr>
                    </a:p>
                  </a:txBody>
                  <a:tcPr marT="34286" marB="3428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61810">
                <a:tc>
                  <a:txBody>
                    <a:bodyPr/>
                    <a:lstStyle/>
                    <a:p>
                      <a:pPr marL="342900" marR="0" lvl="0" indent="-342900" algn="just" defTabSz="914400" rtl="0" eaLnBrk="0" fontAlgn="base" latinLnBrk="0" hangingPunct="0">
                        <a:lnSpc>
                          <a:spcPct val="100000"/>
                        </a:lnSpc>
                        <a:spcBef>
                          <a:spcPct val="0"/>
                        </a:spcBef>
                        <a:spcAft>
                          <a:spcPct val="0"/>
                        </a:spcAft>
                        <a:buClrTx/>
                        <a:buSzTx/>
                        <a:buFontTx/>
                        <a:buNone/>
                        <a:tabLst>
                          <a:tab pos="457200" algn="l"/>
                        </a:tabLst>
                      </a:pPr>
                      <a:r>
                        <a:rPr kumimoji="0" lang="tr-TR" sz="1200" b="0" i="0" u="none" strike="noStrike" cap="none" normalizeH="0" baseline="0" smtClean="0">
                          <a:ln>
                            <a:noFill/>
                          </a:ln>
                          <a:solidFill>
                            <a:schemeClr val="tx1"/>
                          </a:solidFill>
                          <a:effectLst/>
                          <a:latin typeface="Times New Roman" pitchFamily="18" charset="0"/>
                          <a:cs typeface="Times New Roman" pitchFamily="18" charset="0"/>
                        </a:rPr>
                        <a:t>Bilgilendirme</a:t>
                      </a:r>
                      <a:endParaRPr kumimoji="0" lang="tr-TR" sz="2400" b="0" i="0" u="none" strike="noStrike" cap="none" normalizeH="0" baseline="0" smtClean="0">
                        <a:ln>
                          <a:noFill/>
                        </a:ln>
                        <a:solidFill>
                          <a:schemeClr val="tx1"/>
                        </a:solidFill>
                        <a:effectLst/>
                        <a:latin typeface="Times New Roman" pitchFamily="18" charset="0"/>
                      </a:endParaRPr>
                    </a:p>
                  </a:txBody>
                  <a:tcPr marT="34286" marB="3428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Times New Roman" pitchFamily="18" charset="0"/>
                          <a:cs typeface="Times New Roman" pitchFamily="18" charset="0"/>
                        </a:rPr>
                        <a:t>Çok iyi</a:t>
                      </a:r>
                      <a:endParaRPr kumimoji="0" lang="tr-TR" sz="2400" b="0" i="0" u="none" strike="noStrike" cap="none" normalizeH="0" baseline="0" smtClean="0">
                        <a:ln>
                          <a:noFill/>
                        </a:ln>
                        <a:solidFill>
                          <a:schemeClr val="tx1"/>
                        </a:solidFill>
                        <a:effectLst/>
                        <a:latin typeface="Times New Roman" pitchFamily="18" charset="0"/>
                      </a:endParaRPr>
                    </a:p>
                  </a:txBody>
                  <a:tcPr marT="34286" marB="3428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Times New Roman" pitchFamily="18" charset="0"/>
                          <a:cs typeface="Times New Roman" pitchFamily="18" charset="0"/>
                        </a:rPr>
                        <a:t>İyi</a:t>
                      </a:r>
                      <a:endParaRPr kumimoji="0" lang="tr-TR" sz="2400" b="0" i="0" u="none" strike="noStrike" cap="none" normalizeH="0" baseline="0" smtClean="0">
                        <a:ln>
                          <a:noFill/>
                        </a:ln>
                        <a:solidFill>
                          <a:schemeClr val="tx1"/>
                        </a:solidFill>
                        <a:effectLst/>
                        <a:latin typeface="Times New Roman" pitchFamily="18" charset="0"/>
                      </a:endParaRPr>
                    </a:p>
                  </a:txBody>
                  <a:tcPr marT="34286" marB="3428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Times New Roman" pitchFamily="18" charset="0"/>
                          <a:cs typeface="Times New Roman" pitchFamily="18" charset="0"/>
                        </a:rPr>
                        <a:t>Orta</a:t>
                      </a:r>
                      <a:endParaRPr kumimoji="0" lang="tr-TR" sz="2400" b="0" i="0" u="none" strike="noStrike" cap="none" normalizeH="0" baseline="0" smtClean="0">
                        <a:ln>
                          <a:noFill/>
                        </a:ln>
                        <a:solidFill>
                          <a:schemeClr val="tx1"/>
                        </a:solidFill>
                        <a:effectLst/>
                        <a:latin typeface="Times New Roman" pitchFamily="18" charset="0"/>
                      </a:endParaRPr>
                    </a:p>
                  </a:txBody>
                  <a:tcPr marT="34286" marB="3428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Times New Roman" pitchFamily="18" charset="0"/>
                          <a:cs typeface="Times New Roman" pitchFamily="18" charset="0"/>
                        </a:rPr>
                        <a:t>Kötü</a:t>
                      </a:r>
                      <a:endParaRPr kumimoji="0" lang="tr-TR" sz="2400" b="0" i="0" u="none" strike="noStrike" cap="none" normalizeH="0" baseline="0" smtClean="0">
                        <a:ln>
                          <a:noFill/>
                        </a:ln>
                        <a:solidFill>
                          <a:schemeClr val="tx1"/>
                        </a:solidFill>
                        <a:effectLst/>
                        <a:latin typeface="Times New Roman" pitchFamily="18" charset="0"/>
                      </a:endParaRPr>
                    </a:p>
                  </a:txBody>
                  <a:tcPr marT="34286" marB="3428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65351">
                <a:tc>
                  <a:txBody>
                    <a:bodyPr/>
                    <a:lstStyle/>
                    <a:p>
                      <a:pPr marL="342900" marR="0" lvl="0" indent="-342900" algn="just" defTabSz="914400" rtl="0" eaLnBrk="0" fontAlgn="base" latinLnBrk="0" hangingPunct="0">
                        <a:lnSpc>
                          <a:spcPct val="100000"/>
                        </a:lnSpc>
                        <a:spcBef>
                          <a:spcPct val="0"/>
                        </a:spcBef>
                        <a:spcAft>
                          <a:spcPct val="0"/>
                        </a:spcAft>
                        <a:buClrTx/>
                        <a:buSzTx/>
                        <a:buFontTx/>
                        <a:buNone/>
                        <a:tabLst>
                          <a:tab pos="457200" algn="l"/>
                        </a:tabLst>
                      </a:pPr>
                      <a:r>
                        <a:rPr kumimoji="0" lang="tr-TR" sz="1200" b="0" i="0" u="none" strike="noStrike" cap="none" normalizeH="0" baseline="0" smtClean="0">
                          <a:ln>
                            <a:noFill/>
                          </a:ln>
                          <a:solidFill>
                            <a:schemeClr val="tx1"/>
                          </a:solidFill>
                          <a:effectLst/>
                          <a:latin typeface="Times New Roman" pitchFamily="18" charset="0"/>
                          <a:cs typeface="Times New Roman" pitchFamily="18" charset="0"/>
                        </a:rPr>
                        <a:t>Zaman ayırma</a:t>
                      </a:r>
                      <a:endParaRPr kumimoji="0" lang="tr-TR" sz="2400" b="0" i="0" u="none" strike="noStrike" cap="none" normalizeH="0" baseline="0" smtClean="0">
                        <a:ln>
                          <a:noFill/>
                        </a:ln>
                        <a:solidFill>
                          <a:schemeClr val="tx1"/>
                        </a:solidFill>
                        <a:effectLst/>
                        <a:latin typeface="Times New Roman" pitchFamily="18" charset="0"/>
                      </a:endParaRPr>
                    </a:p>
                  </a:txBody>
                  <a:tcPr marT="34286" marB="3428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Times New Roman" pitchFamily="18" charset="0"/>
                          <a:cs typeface="Times New Roman" pitchFamily="18" charset="0"/>
                        </a:rPr>
                        <a:t>Çok iyi</a:t>
                      </a:r>
                      <a:endParaRPr kumimoji="0" lang="tr-TR" sz="2400" b="0" i="0" u="none" strike="noStrike" cap="none" normalizeH="0" baseline="0" smtClean="0">
                        <a:ln>
                          <a:noFill/>
                        </a:ln>
                        <a:solidFill>
                          <a:schemeClr val="tx1"/>
                        </a:solidFill>
                        <a:effectLst/>
                        <a:latin typeface="Times New Roman" pitchFamily="18" charset="0"/>
                      </a:endParaRPr>
                    </a:p>
                  </a:txBody>
                  <a:tcPr marT="34286" marB="3428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Times New Roman" pitchFamily="18" charset="0"/>
                          <a:cs typeface="Times New Roman" pitchFamily="18" charset="0"/>
                        </a:rPr>
                        <a:t>İyi</a:t>
                      </a:r>
                      <a:endParaRPr kumimoji="0" lang="tr-TR" sz="2400" b="0" i="0" u="none" strike="noStrike" cap="none" normalizeH="0" baseline="0" smtClean="0">
                        <a:ln>
                          <a:noFill/>
                        </a:ln>
                        <a:solidFill>
                          <a:schemeClr val="tx1"/>
                        </a:solidFill>
                        <a:effectLst/>
                        <a:latin typeface="Times New Roman" pitchFamily="18" charset="0"/>
                      </a:endParaRPr>
                    </a:p>
                  </a:txBody>
                  <a:tcPr marT="34286" marB="3428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Times New Roman" pitchFamily="18" charset="0"/>
                          <a:cs typeface="Times New Roman" pitchFamily="18" charset="0"/>
                        </a:rPr>
                        <a:t>Orta</a:t>
                      </a:r>
                      <a:endParaRPr kumimoji="0" lang="tr-TR" sz="2400" b="0" i="0" u="none" strike="noStrike" cap="none" normalizeH="0" baseline="0" smtClean="0">
                        <a:ln>
                          <a:noFill/>
                        </a:ln>
                        <a:solidFill>
                          <a:schemeClr val="tx1"/>
                        </a:solidFill>
                        <a:effectLst/>
                        <a:latin typeface="Times New Roman" pitchFamily="18" charset="0"/>
                      </a:endParaRPr>
                    </a:p>
                  </a:txBody>
                  <a:tcPr marT="34286" marB="3428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Times New Roman" pitchFamily="18" charset="0"/>
                          <a:cs typeface="Times New Roman" pitchFamily="18" charset="0"/>
                        </a:rPr>
                        <a:t>Kötü</a:t>
                      </a:r>
                      <a:endParaRPr kumimoji="0" lang="tr-TR" sz="2400" b="0" i="0" u="none" strike="noStrike" cap="none" normalizeH="0" baseline="0" smtClean="0">
                        <a:ln>
                          <a:noFill/>
                        </a:ln>
                        <a:solidFill>
                          <a:schemeClr val="tx1"/>
                        </a:solidFill>
                        <a:effectLst/>
                        <a:latin typeface="Times New Roman" pitchFamily="18" charset="0"/>
                      </a:endParaRPr>
                    </a:p>
                  </a:txBody>
                  <a:tcPr marT="34286" marB="3428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61810">
                <a:tc>
                  <a:txBody>
                    <a:bodyPr/>
                    <a:lstStyle/>
                    <a:p>
                      <a:pPr marL="342900" marR="0" lvl="0" indent="-342900" algn="just" defTabSz="914400" rtl="0" eaLnBrk="0" fontAlgn="base" latinLnBrk="0" hangingPunct="0">
                        <a:lnSpc>
                          <a:spcPct val="100000"/>
                        </a:lnSpc>
                        <a:spcBef>
                          <a:spcPct val="0"/>
                        </a:spcBef>
                        <a:spcAft>
                          <a:spcPct val="0"/>
                        </a:spcAft>
                        <a:buClrTx/>
                        <a:buSzTx/>
                        <a:buFontTx/>
                        <a:buNone/>
                        <a:tabLst>
                          <a:tab pos="457200" algn="l"/>
                        </a:tabLst>
                      </a:pPr>
                      <a:r>
                        <a:rPr kumimoji="0" lang="tr-TR" sz="1200" b="0" i="0" u="none" strike="noStrike" cap="none" normalizeH="0" baseline="0" smtClean="0">
                          <a:ln>
                            <a:noFill/>
                          </a:ln>
                          <a:solidFill>
                            <a:schemeClr val="tx1"/>
                          </a:solidFill>
                          <a:effectLst/>
                          <a:latin typeface="Times New Roman" pitchFamily="18" charset="0"/>
                          <a:cs typeface="Times New Roman" pitchFamily="18" charset="0"/>
                        </a:rPr>
                        <a:t>Bilgi ve beceri</a:t>
                      </a:r>
                      <a:endParaRPr kumimoji="0" lang="tr-TR" sz="2400" b="0" i="0" u="none" strike="noStrike" cap="none" normalizeH="0" baseline="0" smtClean="0">
                        <a:ln>
                          <a:noFill/>
                        </a:ln>
                        <a:solidFill>
                          <a:schemeClr val="tx1"/>
                        </a:solidFill>
                        <a:effectLst/>
                        <a:latin typeface="Times New Roman" pitchFamily="18" charset="0"/>
                      </a:endParaRPr>
                    </a:p>
                  </a:txBody>
                  <a:tcPr marT="34286" marB="3428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Times New Roman" pitchFamily="18" charset="0"/>
                          <a:cs typeface="Times New Roman" pitchFamily="18" charset="0"/>
                        </a:rPr>
                        <a:t>Çok iyi</a:t>
                      </a:r>
                      <a:endParaRPr kumimoji="0" lang="tr-TR" sz="2400" b="0" i="0" u="none" strike="noStrike" cap="none" normalizeH="0" baseline="0" smtClean="0">
                        <a:ln>
                          <a:noFill/>
                        </a:ln>
                        <a:solidFill>
                          <a:schemeClr val="tx1"/>
                        </a:solidFill>
                        <a:effectLst/>
                        <a:latin typeface="Times New Roman" pitchFamily="18" charset="0"/>
                      </a:endParaRPr>
                    </a:p>
                  </a:txBody>
                  <a:tcPr marT="34286" marB="3428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Times New Roman" pitchFamily="18" charset="0"/>
                          <a:cs typeface="Times New Roman" pitchFamily="18" charset="0"/>
                        </a:rPr>
                        <a:t>İyi</a:t>
                      </a:r>
                      <a:endParaRPr kumimoji="0" lang="tr-TR" sz="2400" b="0" i="0" u="none" strike="noStrike" cap="none" normalizeH="0" baseline="0" smtClean="0">
                        <a:ln>
                          <a:noFill/>
                        </a:ln>
                        <a:solidFill>
                          <a:schemeClr val="tx1"/>
                        </a:solidFill>
                        <a:effectLst/>
                        <a:latin typeface="Times New Roman" pitchFamily="18" charset="0"/>
                      </a:endParaRPr>
                    </a:p>
                  </a:txBody>
                  <a:tcPr marT="34286" marB="3428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Times New Roman" pitchFamily="18" charset="0"/>
                          <a:cs typeface="Times New Roman" pitchFamily="18" charset="0"/>
                        </a:rPr>
                        <a:t>Orta</a:t>
                      </a:r>
                      <a:endParaRPr kumimoji="0" lang="tr-TR" sz="2400" b="0" i="0" u="none" strike="noStrike" cap="none" normalizeH="0" baseline="0" smtClean="0">
                        <a:ln>
                          <a:noFill/>
                        </a:ln>
                        <a:solidFill>
                          <a:schemeClr val="tx1"/>
                        </a:solidFill>
                        <a:effectLst/>
                        <a:latin typeface="Times New Roman" pitchFamily="18" charset="0"/>
                      </a:endParaRPr>
                    </a:p>
                  </a:txBody>
                  <a:tcPr marT="34286" marB="3428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Times New Roman" pitchFamily="18" charset="0"/>
                          <a:cs typeface="Times New Roman" pitchFamily="18" charset="0"/>
                        </a:rPr>
                        <a:t>Kötü</a:t>
                      </a:r>
                      <a:endParaRPr kumimoji="0" lang="tr-TR" sz="2400" b="0" i="0" u="none" strike="noStrike" cap="none" normalizeH="0" baseline="0" smtClean="0">
                        <a:ln>
                          <a:noFill/>
                        </a:ln>
                        <a:solidFill>
                          <a:schemeClr val="tx1"/>
                        </a:solidFill>
                        <a:effectLst/>
                        <a:latin typeface="Times New Roman" pitchFamily="18" charset="0"/>
                      </a:endParaRPr>
                    </a:p>
                  </a:txBody>
                  <a:tcPr marT="34286" marB="3428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61810">
                <a:tc>
                  <a:txBody>
                    <a:bodyPr/>
                    <a:lstStyle/>
                    <a:p>
                      <a:pPr marL="342900" marR="0" lvl="0" indent="-342900" algn="just" defTabSz="914400" rtl="0" eaLnBrk="0" fontAlgn="base" latinLnBrk="0" hangingPunct="0">
                        <a:lnSpc>
                          <a:spcPct val="100000"/>
                        </a:lnSpc>
                        <a:spcBef>
                          <a:spcPct val="0"/>
                        </a:spcBef>
                        <a:spcAft>
                          <a:spcPct val="0"/>
                        </a:spcAft>
                        <a:buClrTx/>
                        <a:buSzTx/>
                        <a:buFontTx/>
                        <a:buNone/>
                        <a:tabLst>
                          <a:tab pos="457200" algn="l"/>
                        </a:tabLst>
                      </a:pPr>
                      <a:r>
                        <a:rPr kumimoji="0" lang="tr-TR" sz="1200" b="0" i="0" u="none" strike="noStrike" cap="none" normalizeH="0" baseline="0" smtClean="0">
                          <a:ln>
                            <a:noFill/>
                          </a:ln>
                          <a:solidFill>
                            <a:schemeClr val="tx1"/>
                          </a:solidFill>
                          <a:effectLst/>
                          <a:latin typeface="Times New Roman" pitchFamily="18" charset="0"/>
                          <a:cs typeface="Times New Roman" pitchFamily="18" charset="0"/>
                        </a:rPr>
                        <a:t>Genel izlenim</a:t>
                      </a:r>
                      <a:endParaRPr kumimoji="0" lang="tr-TR" sz="2400" b="0" i="0" u="none" strike="noStrike" cap="none" normalizeH="0" baseline="0" smtClean="0">
                        <a:ln>
                          <a:noFill/>
                        </a:ln>
                        <a:solidFill>
                          <a:schemeClr val="tx1"/>
                        </a:solidFill>
                        <a:effectLst/>
                        <a:latin typeface="Times New Roman" pitchFamily="18" charset="0"/>
                      </a:endParaRPr>
                    </a:p>
                  </a:txBody>
                  <a:tcPr marT="34286" marB="3428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Times New Roman" pitchFamily="18" charset="0"/>
                          <a:cs typeface="Times New Roman" pitchFamily="18" charset="0"/>
                        </a:rPr>
                        <a:t>Çok iyi</a:t>
                      </a:r>
                      <a:endParaRPr kumimoji="0" lang="tr-TR" sz="2400" b="0" i="0" u="none" strike="noStrike" cap="none" normalizeH="0" baseline="0" smtClean="0">
                        <a:ln>
                          <a:noFill/>
                        </a:ln>
                        <a:solidFill>
                          <a:schemeClr val="tx1"/>
                        </a:solidFill>
                        <a:effectLst/>
                        <a:latin typeface="Times New Roman" pitchFamily="18" charset="0"/>
                      </a:endParaRPr>
                    </a:p>
                  </a:txBody>
                  <a:tcPr marT="34286" marB="3428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Times New Roman" pitchFamily="18" charset="0"/>
                          <a:cs typeface="Times New Roman" pitchFamily="18" charset="0"/>
                        </a:rPr>
                        <a:t>İyi</a:t>
                      </a:r>
                      <a:endParaRPr kumimoji="0" lang="tr-TR" sz="2400" b="0" i="0" u="none" strike="noStrike" cap="none" normalizeH="0" baseline="0" smtClean="0">
                        <a:ln>
                          <a:noFill/>
                        </a:ln>
                        <a:solidFill>
                          <a:schemeClr val="tx1"/>
                        </a:solidFill>
                        <a:effectLst/>
                        <a:latin typeface="Times New Roman" pitchFamily="18" charset="0"/>
                      </a:endParaRPr>
                    </a:p>
                  </a:txBody>
                  <a:tcPr marT="34286" marB="3428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Times New Roman" pitchFamily="18" charset="0"/>
                          <a:cs typeface="Times New Roman" pitchFamily="18" charset="0"/>
                        </a:rPr>
                        <a:t>Orta</a:t>
                      </a:r>
                      <a:endParaRPr kumimoji="0" lang="tr-TR" sz="2400" b="0" i="0" u="none" strike="noStrike" cap="none" normalizeH="0" baseline="0" smtClean="0">
                        <a:ln>
                          <a:noFill/>
                        </a:ln>
                        <a:solidFill>
                          <a:schemeClr val="tx1"/>
                        </a:solidFill>
                        <a:effectLst/>
                        <a:latin typeface="Times New Roman" pitchFamily="18" charset="0"/>
                      </a:endParaRPr>
                    </a:p>
                  </a:txBody>
                  <a:tcPr marT="34286" marB="3428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tab pos="457200" algn="l"/>
                        </a:tabLst>
                      </a:pPr>
                      <a:r>
                        <a:rPr kumimoji="0" lang="tr-TR" sz="1200" b="0" i="0" u="none" strike="noStrike" cap="none" normalizeH="0" baseline="0" dirty="0" smtClean="0">
                          <a:ln>
                            <a:noFill/>
                          </a:ln>
                          <a:solidFill>
                            <a:schemeClr val="tx1"/>
                          </a:solidFill>
                          <a:effectLst/>
                          <a:latin typeface="Times New Roman" pitchFamily="18" charset="0"/>
                        </a:rPr>
                        <a:t>Kötü</a:t>
                      </a:r>
                    </a:p>
                  </a:txBody>
                  <a:tcPr marT="34286" marB="3428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1424674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38"/>
          <p:cNvSpPr>
            <a:spLocks noGrp="1" noChangeArrowheads="1"/>
          </p:cNvSpPr>
          <p:nvPr>
            <p:ph type="title"/>
          </p:nvPr>
        </p:nvSpPr>
        <p:spPr/>
        <p:txBody>
          <a:bodyPr/>
          <a:lstStyle/>
          <a:p>
            <a:pPr eaLnBrk="1" hangingPunct="1"/>
            <a:r>
              <a:rPr lang="tr-TR" sz="2400" b="1" dirty="0" smtClean="0"/>
              <a:t>Eşitlerin (</a:t>
            </a:r>
            <a:r>
              <a:rPr lang="tr-TR" sz="2400" b="1" dirty="0" err="1" smtClean="0"/>
              <a:t>peer</a:t>
            </a:r>
            <a:r>
              <a:rPr lang="tr-TR" sz="2400" b="1" dirty="0" smtClean="0"/>
              <a:t>) değerlendirmesi</a:t>
            </a:r>
            <a:endParaRPr lang="en-US" sz="2400" b="1" dirty="0" smtClean="0"/>
          </a:p>
        </p:txBody>
      </p:sp>
      <p:graphicFrame>
        <p:nvGraphicFramePr>
          <p:cNvPr id="109864" name="Group 296"/>
          <p:cNvGraphicFramePr>
            <a:graphicFrameLocks noGrp="1"/>
          </p:cNvGraphicFramePr>
          <p:nvPr>
            <p:ph idx="4294967295"/>
            <p:extLst>
              <p:ext uri="{D42A27DB-BD31-4B8C-83A1-F6EECF244321}">
                <p14:modId xmlns:p14="http://schemas.microsoft.com/office/powerpoint/2010/main" val="1164322260"/>
              </p:ext>
            </p:extLst>
          </p:nvPr>
        </p:nvGraphicFramePr>
        <p:xfrm>
          <a:off x="441887" y="1635646"/>
          <a:ext cx="8676456" cy="3388315"/>
        </p:xfrm>
        <a:graphic>
          <a:graphicData uri="http://schemas.openxmlformats.org/drawingml/2006/table">
            <a:tbl>
              <a:tblPr/>
              <a:tblGrid>
                <a:gridCol w="5443043"/>
                <a:gridCol w="1103256"/>
                <a:gridCol w="1104814"/>
                <a:gridCol w="1025343"/>
              </a:tblGrid>
              <a:tr h="435093">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0" lang="en-US" sz="2700" b="0" i="0" u="none" strike="noStrike" cap="none" normalizeH="0" baseline="0" dirty="0" smtClean="0">
                        <a:ln>
                          <a:noFill/>
                        </a:ln>
                        <a:solidFill>
                          <a:schemeClr val="tx1"/>
                        </a:solidFill>
                        <a:effectLst/>
                        <a:latin typeface="Verdana" pitchFamily="34" charset="0"/>
                      </a:endParaRPr>
                    </a:p>
                  </a:txBody>
                  <a:tcPr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tx1"/>
                          </a:solidFill>
                          <a:effectLst/>
                          <a:latin typeface="Times New Roman" pitchFamily="18" charset="0"/>
                          <a:cs typeface="Times New Roman" pitchFamily="18" charset="0"/>
                        </a:rPr>
                        <a:t>Ortalama</a:t>
                      </a:r>
                    </a:p>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tx1"/>
                          </a:solidFill>
                          <a:effectLst/>
                          <a:latin typeface="Times New Roman" pitchFamily="18" charset="0"/>
                          <a:cs typeface="Times New Roman" pitchFamily="18" charset="0"/>
                        </a:rPr>
                        <a:t> altı</a:t>
                      </a:r>
                      <a:endParaRPr kumimoji="0" lang="tr-TR" sz="2400" b="1" i="0" u="none" strike="noStrike" cap="none" normalizeH="0" baseline="0" smtClean="0">
                        <a:ln>
                          <a:noFill/>
                        </a:ln>
                        <a:solidFill>
                          <a:schemeClr val="tx1"/>
                        </a:solidFill>
                        <a:effectLst/>
                        <a:latin typeface="Times New Roman" pitchFamily="18" charset="0"/>
                      </a:endParaRPr>
                    </a:p>
                  </a:txBody>
                  <a:tcPr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tx1"/>
                          </a:solidFill>
                          <a:effectLst/>
                          <a:latin typeface="Times New Roman" pitchFamily="18" charset="0"/>
                          <a:cs typeface="Times New Roman" pitchFamily="18" charset="0"/>
                        </a:rPr>
                        <a:t>Ortalama</a:t>
                      </a:r>
                      <a:endParaRPr kumimoji="0" lang="tr-TR" sz="2400" b="1" i="0" u="none" strike="noStrike" cap="none" normalizeH="0" baseline="0" smtClean="0">
                        <a:ln>
                          <a:noFill/>
                        </a:ln>
                        <a:solidFill>
                          <a:schemeClr val="tx1"/>
                        </a:solidFill>
                        <a:effectLst/>
                        <a:latin typeface="Times New Roman" pitchFamily="18" charset="0"/>
                      </a:endParaRPr>
                    </a:p>
                  </a:txBody>
                  <a:tcPr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tx1"/>
                          </a:solidFill>
                          <a:effectLst/>
                          <a:latin typeface="Times New Roman" pitchFamily="18" charset="0"/>
                          <a:cs typeface="Times New Roman" pitchFamily="18" charset="0"/>
                        </a:rPr>
                        <a:t>Ortalama </a:t>
                      </a:r>
                    </a:p>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tx1"/>
                          </a:solidFill>
                          <a:effectLst/>
                          <a:latin typeface="Times New Roman" pitchFamily="18" charset="0"/>
                          <a:cs typeface="Times New Roman" pitchFamily="18" charset="0"/>
                        </a:rPr>
                        <a:t>üstü</a:t>
                      </a:r>
                      <a:endParaRPr kumimoji="0" lang="tr-TR" sz="2400" b="1" i="0" u="none" strike="noStrike" cap="none" normalizeH="0" baseline="0" smtClean="0">
                        <a:ln>
                          <a:noFill/>
                        </a:ln>
                        <a:solidFill>
                          <a:schemeClr val="tx1"/>
                        </a:solidFill>
                        <a:effectLst/>
                        <a:latin typeface="Times New Roman" pitchFamily="18" charset="0"/>
                      </a:endParaRPr>
                    </a:p>
                  </a:txBody>
                  <a:tcPr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27906">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tx1"/>
                          </a:solidFill>
                          <a:effectLst/>
                          <a:latin typeface="Times New Roman" pitchFamily="18" charset="0"/>
                          <a:cs typeface="Times New Roman" pitchFamily="18" charset="0"/>
                        </a:rPr>
                        <a:t>Hastalara ayrılan zaman ve gösterilen çaba</a:t>
                      </a:r>
                      <a:endParaRPr kumimoji="0" lang="tr-TR" sz="2400" b="1" i="0" u="none" strike="noStrike" cap="none" normalizeH="0" baseline="0" smtClean="0">
                        <a:ln>
                          <a:noFill/>
                        </a:ln>
                        <a:solidFill>
                          <a:schemeClr val="tx1"/>
                        </a:solidFill>
                        <a:effectLst/>
                        <a:latin typeface="Times New Roman" pitchFamily="18" charset="0"/>
                      </a:endParaRPr>
                    </a:p>
                  </a:txBody>
                  <a:tcPr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11">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0" lang="en-US" sz="2700" b="0" i="0" u="none" strike="noStrike" cap="none" normalizeH="0" baseline="0" smtClean="0">
                        <a:ln>
                          <a:noFill/>
                        </a:ln>
                        <a:solidFill>
                          <a:schemeClr val="tx1"/>
                        </a:solidFill>
                        <a:effectLst/>
                        <a:latin typeface="Verdana" pitchFamily="34" charset="0"/>
                      </a:endParaRPr>
                    </a:p>
                  </a:txBody>
                  <a:tcPr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11">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0" lang="en-US" sz="2700" b="0" i="0" u="none" strike="noStrike" cap="none" normalizeH="0" baseline="0" smtClean="0">
                        <a:ln>
                          <a:noFill/>
                        </a:ln>
                        <a:solidFill>
                          <a:schemeClr val="tx1"/>
                        </a:solidFill>
                        <a:effectLst/>
                        <a:latin typeface="Verdana" pitchFamily="34" charset="0"/>
                      </a:endParaRPr>
                    </a:p>
                  </a:txBody>
                  <a:tcPr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11">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0" lang="en-US" sz="2700" b="0" i="0" u="none" strike="noStrike" cap="none" normalizeH="0" baseline="0" smtClean="0">
                        <a:ln>
                          <a:noFill/>
                        </a:ln>
                        <a:solidFill>
                          <a:schemeClr val="tx1"/>
                        </a:solidFill>
                        <a:effectLst/>
                        <a:latin typeface="Verdana" pitchFamily="34" charset="0"/>
                      </a:endParaRPr>
                    </a:p>
                  </a:txBody>
                  <a:tcPr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27906">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tx1"/>
                          </a:solidFill>
                          <a:effectLst/>
                          <a:latin typeface="Times New Roman" pitchFamily="18" charset="0"/>
                          <a:cs typeface="Times New Roman" pitchFamily="18" charset="0"/>
                        </a:rPr>
                        <a:t>Hastane kurallarına uyma</a:t>
                      </a:r>
                      <a:endParaRPr kumimoji="0" lang="tr-TR" sz="2400" b="1" i="0" u="none" strike="noStrike" cap="none" normalizeH="0" baseline="0" smtClean="0">
                        <a:ln>
                          <a:noFill/>
                        </a:ln>
                        <a:solidFill>
                          <a:schemeClr val="tx1"/>
                        </a:solidFill>
                        <a:effectLst/>
                        <a:latin typeface="Times New Roman" pitchFamily="18" charset="0"/>
                      </a:endParaRPr>
                    </a:p>
                  </a:txBody>
                  <a:tcPr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tr-TR"/>
                    </a:p>
                  </a:txBody>
                  <a:tcPr/>
                </a:tc>
                <a:tc vMerge="1">
                  <a:txBody>
                    <a:bodyPr/>
                    <a:lstStyle/>
                    <a:p>
                      <a:endParaRPr lang="tr-TR"/>
                    </a:p>
                  </a:txBody>
                  <a:tcPr/>
                </a:tc>
                <a:tc vMerge="1">
                  <a:txBody>
                    <a:bodyPr/>
                    <a:lstStyle/>
                    <a:p>
                      <a:endParaRPr lang="tr-TR"/>
                    </a:p>
                  </a:txBody>
                  <a:tcPr/>
                </a:tc>
              </a:tr>
              <a:tr h="227906">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tx1"/>
                          </a:solidFill>
                          <a:effectLst/>
                          <a:latin typeface="Times New Roman" pitchFamily="18" charset="0"/>
                          <a:cs typeface="Times New Roman" pitchFamily="18" charset="0"/>
                        </a:rPr>
                        <a:t>Muayene ettiği hasta sayısı</a:t>
                      </a:r>
                    </a:p>
                  </a:txBody>
                  <a:tcPr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tr-TR"/>
                    </a:p>
                  </a:txBody>
                  <a:tcPr/>
                </a:tc>
                <a:tc vMerge="1">
                  <a:txBody>
                    <a:bodyPr/>
                    <a:lstStyle/>
                    <a:p>
                      <a:endParaRPr lang="tr-TR"/>
                    </a:p>
                  </a:txBody>
                  <a:tcPr/>
                </a:tc>
                <a:tc vMerge="1">
                  <a:txBody>
                    <a:bodyPr/>
                    <a:lstStyle/>
                    <a:p>
                      <a:endParaRPr lang="tr-TR"/>
                    </a:p>
                  </a:txBody>
                  <a:tcPr/>
                </a:tc>
              </a:tr>
              <a:tr h="227906">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tx1"/>
                          </a:solidFill>
                          <a:effectLst/>
                          <a:latin typeface="Times New Roman" pitchFamily="18" charset="0"/>
                          <a:cs typeface="Times New Roman" pitchFamily="18" charset="0"/>
                        </a:rPr>
                        <a:t>Çalışma grubuyla iletişim</a:t>
                      </a:r>
                    </a:p>
                  </a:txBody>
                  <a:tcPr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tr-TR"/>
                    </a:p>
                  </a:txBody>
                  <a:tcPr/>
                </a:tc>
                <a:tc vMerge="1">
                  <a:txBody>
                    <a:bodyPr/>
                    <a:lstStyle/>
                    <a:p>
                      <a:endParaRPr lang="tr-TR"/>
                    </a:p>
                  </a:txBody>
                  <a:tcPr/>
                </a:tc>
                <a:tc vMerge="1">
                  <a:txBody>
                    <a:bodyPr/>
                    <a:lstStyle/>
                    <a:p>
                      <a:endParaRPr lang="tr-TR"/>
                    </a:p>
                  </a:txBody>
                  <a:tcPr/>
                </a:tc>
              </a:tr>
              <a:tr h="393655">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tx1"/>
                          </a:solidFill>
                          <a:effectLst/>
                          <a:latin typeface="Times New Roman" pitchFamily="18" charset="0"/>
                          <a:cs typeface="Times New Roman" pitchFamily="18" charset="0"/>
                        </a:rPr>
                        <a:t>Hastanın sevk edildiği kurum ve kişilerle (başka hekim ya da hastaneler) iletişim</a:t>
                      </a:r>
                    </a:p>
                  </a:txBody>
                  <a:tcPr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tr-TR"/>
                    </a:p>
                  </a:txBody>
                  <a:tcPr/>
                </a:tc>
                <a:tc vMerge="1">
                  <a:txBody>
                    <a:bodyPr/>
                    <a:lstStyle/>
                    <a:p>
                      <a:endParaRPr lang="tr-TR"/>
                    </a:p>
                  </a:txBody>
                  <a:tcPr/>
                </a:tc>
                <a:tc vMerge="1">
                  <a:txBody>
                    <a:bodyPr/>
                    <a:lstStyle/>
                    <a:p>
                      <a:endParaRPr lang="tr-TR"/>
                    </a:p>
                  </a:txBody>
                  <a:tcPr/>
                </a:tc>
              </a:tr>
              <a:tr h="227906">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tx1"/>
                          </a:solidFill>
                          <a:effectLst/>
                          <a:latin typeface="Times New Roman" pitchFamily="18" charset="0"/>
                          <a:cs typeface="Times New Roman" pitchFamily="18" charset="0"/>
                        </a:rPr>
                        <a:t>Hastalarla iletişim</a:t>
                      </a:r>
                    </a:p>
                  </a:txBody>
                  <a:tcPr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tr-TR"/>
                    </a:p>
                  </a:txBody>
                  <a:tcPr/>
                </a:tc>
                <a:tc vMerge="1">
                  <a:txBody>
                    <a:bodyPr/>
                    <a:lstStyle/>
                    <a:p>
                      <a:endParaRPr lang="tr-TR"/>
                    </a:p>
                  </a:txBody>
                  <a:tcPr/>
                </a:tc>
                <a:tc vMerge="1">
                  <a:txBody>
                    <a:bodyPr/>
                    <a:lstStyle/>
                    <a:p>
                      <a:endParaRPr lang="tr-TR"/>
                    </a:p>
                  </a:txBody>
                  <a:tcPr/>
                </a:tc>
              </a:tr>
              <a:tr h="227906">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tx1"/>
                          </a:solidFill>
                          <a:effectLst/>
                          <a:latin typeface="Times New Roman" pitchFamily="18" charset="0"/>
                          <a:cs typeface="Times New Roman" pitchFamily="18" charset="0"/>
                        </a:rPr>
                        <a:t>Personelle iletişim</a:t>
                      </a:r>
                      <a:endParaRPr kumimoji="0" lang="tr-TR" sz="2400" b="1" i="0" u="none" strike="noStrike" cap="none" normalizeH="0" baseline="0" smtClean="0">
                        <a:ln>
                          <a:noFill/>
                        </a:ln>
                        <a:solidFill>
                          <a:schemeClr val="tx1"/>
                        </a:solidFill>
                        <a:effectLst/>
                        <a:latin typeface="Times New Roman" pitchFamily="18" charset="0"/>
                      </a:endParaRPr>
                    </a:p>
                  </a:txBody>
                  <a:tcPr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tr-TR"/>
                    </a:p>
                  </a:txBody>
                  <a:tcPr/>
                </a:tc>
                <a:tc vMerge="1">
                  <a:txBody>
                    <a:bodyPr/>
                    <a:lstStyle/>
                    <a:p>
                      <a:endParaRPr lang="tr-TR"/>
                    </a:p>
                  </a:txBody>
                  <a:tcPr/>
                </a:tc>
                <a:tc vMerge="1">
                  <a:txBody>
                    <a:bodyPr/>
                    <a:lstStyle/>
                    <a:p>
                      <a:endParaRPr lang="tr-TR"/>
                    </a:p>
                  </a:txBody>
                  <a:tcPr/>
                </a:tc>
              </a:tr>
              <a:tr h="227906">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tx1"/>
                          </a:solidFill>
                          <a:effectLst/>
                          <a:latin typeface="Times New Roman" pitchFamily="18" charset="0"/>
                          <a:cs typeface="Times New Roman" pitchFamily="18" charset="0"/>
                        </a:rPr>
                        <a:t>İş arkadaşlarına karşı gösterilen saygı</a:t>
                      </a:r>
                      <a:endParaRPr kumimoji="0" lang="tr-TR" sz="2400" b="1" i="0" u="none" strike="noStrike" cap="none" normalizeH="0" baseline="0" smtClean="0">
                        <a:ln>
                          <a:noFill/>
                        </a:ln>
                        <a:solidFill>
                          <a:schemeClr val="tx1"/>
                        </a:solidFill>
                        <a:effectLst/>
                        <a:latin typeface="Times New Roman" pitchFamily="18" charset="0"/>
                      </a:endParaRPr>
                    </a:p>
                  </a:txBody>
                  <a:tcPr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tr-TR"/>
                    </a:p>
                  </a:txBody>
                  <a:tcPr/>
                </a:tc>
                <a:tc vMerge="1">
                  <a:txBody>
                    <a:bodyPr/>
                    <a:lstStyle/>
                    <a:p>
                      <a:endParaRPr lang="tr-TR"/>
                    </a:p>
                  </a:txBody>
                  <a:tcPr/>
                </a:tc>
                <a:tc vMerge="1">
                  <a:txBody>
                    <a:bodyPr/>
                    <a:lstStyle/>
                    <a:p>
                      <a:endParaRPr lang="tr-TR"/>
                    </a:p>
                  </a:txBody>
                  <a:tcPr/>
                </a:tc>
              </a:tr>
              <a:tr h="227906">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tx1"/>
                          </a:solidFill>
                          <a:effectLst/>
                          <a:latin typeface="Times New Roman" pitchFamily="18" charset="0"/>
                          <a:cs typeface="Times New Roman" pitchFamily="18" charset="0"/>
                        </a:rPr>
                        <a:t>Projeleri zamanında tamamlama tarzı </a:t>
                      </a:r>
                      <a:endParaRPr kumimoji="0" lang="tr-TR" sz="2400" b="1" i="0" u="none" strike="noStrike" cap="none" normalizeH="0" baseline="0" smtClean="0">
                        <a:ln>
                          <a:noFill/>
                        </a:ln>
                        <a:solidFill>
                          <a:schemeClr val="tx1"/>
                        </a:solidFill>
                        <a:effectLst/>
                        <a:latin typeface="Times New Roman" pitchFamily="18" charset="0"/>
                      </a:endParaRPr>
                    </a:p>
                  </a:txBody>
                  <a:tcPr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tr-TR"/>
                    </a:p>
                  </a:txBody>
                  <a:tcPr/>
                </a:tc>
                <a:tc vMerge="1">
                  <a:txBody>
                    <a:bodyPr/>
                    <a:lstStyle/>
                    <a:p>
                      <a:endParaRPr lang="tr-TR"/>
                    </a:p>
                  </a:txBody>
                  <a:tcPr/>
                </a:tc>
                <a:tc vMerge="1">
                  <a:txBody>
                    <a:bodyPr/>
                    <a:lstStyle/>
                    <a:p>
                      <a:endParaRPr lang="tr-TR"/>
                    </a:p>
                  </a:txBody>
                  <a:tcPr/>
                </a:tc>
              </a:tr>
              <a:tr h="227906">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tx1"/>
                          </a:solidFill>
                          <a:effectLst/>
                          <a:latin typeface="Times New Roman" pitchFamily="18" charset="0"/>
                          <a:cs typeface="Times New Roman" pitchFamily="18" charset="0"/>
                        </a:rPr>
                        <a:t>Grup kararlarına  bağlılık</a:t>
                      </a:r>
                      <a:endParaRPr kumimoji="0" lang="tr-TR" sz="2400" b="1" i="0" u="none" strike="noStrike" cap="none" normalizeH="0" baseline="0" smtClean="0">
                        <a:ln>
                          <a:noFill/>
                        </a:ln>
                        <a:solidFill>
                          <a:schemeClr val="tx1"/>
                        </a:solidFill>
                        <a:effectLst/>
                        <a:latin typeface="Times New Roman" pitchFamily="18" charset="0"/>
                      </a:endParaRPr>
                    </a:p>
                  </a:txBody>
                  <a:tcPr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tr-TR"/>
                    </a:p>
                  </a:txBody>
                  <a:tcPr/>
                </a:tc>
                <a:tc vMerge="1">
                  <a:txBody>
                    <a:bodyPr/>
                    <a:lstStyle/>
                    <a:p>
                      <a:endParaRPr lang="tr-TR"/>
                    </a:p>
                  </a:txBody>
                  <a:tcPr/>
                </a:tc>
                <a:tc vMerge="1">
                  <a:txBody>
                    <a:bodyPr/>
                    <a:lstStyle/>
                    <a:p>
                      <a:endParaRPr lang="tr-TR"/>
                    </a:p>
                  </a:txBody>
                  <a:tcPr/>
                </a:tc>
              </a:tr>
              <a:tr h="227906">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tr-TR" sz="1200" b="1" i="0" u="none" strike="noStrike" cap="none" normalizeH="0" baseline="0" dirty="0" smtClean="0">
                          <a:ln>
                            <a:noFill/>
                          </a:ln>
                          <a:solidFill>
                            <a:schemeClr val="tx1"/>
                          </a:solidFill>
                          <a:effectLst/>
                          <a:latin typeface="Times New Roman" pitchFamily="18" charset="0"/>
                          <a:cs typeface="Times New Roman" pitchFamily="18" charset="0"/>
                        </a:rPr>
                        <a:t>Belgelerin korunması ve  dosyalama konusunda hassasiyet</a:t>
                      </a:r>
                      <a:endParaRPr kumimoji="0" lang="tr-TR" sz="2400" b="1" i="0" u="none" strike="noStrike" cap="none" normalizeH="0" baseline="0" dirty="0" smtClean="0">
                        <a:ln>
                          <a:noFill/>
                        </a:ln>
                        <a:solidFill>
                          <a:schemeClr val="tx1"/>
                        </a:solidFill>
                        <a:effectLst/>
                        <a:latin typeface="Times New Roman" pitchFamily="18" charset="0"/>
                      </a:endParaRPr>
                    </a:p>
                  </a:txBody>
                  <a:tcPr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tr-TR"/>
                    </a:p>
                  </a:txBody>
                  <a:tcPr/>
                </a:tc>
                <a:tc vMerge="1">
                  <a:txBody>
                    <a:bodyPr/>
                    <a:lstStyle/>
                    <a:p>
                      <a:endParaRPr lang="tr-TR"/>
                    </a:p>
                  </a:txBody>
                  <a:tcPr/>
                </a:tc>
                <a:tc vMerge="1">
                  <a:txBody>
                    <a:bodyPr/>
                    <a:lstStyle/>
                    <a:p>
                      <a:endParaRPr lang="tr-TR"/>
                    </a:p>
                  </a:txBody>
                  <a:tcPr/>
                </a:tc>
              </a:tr>
            </a:tbl>
          </a:graphicData>
        </a:graphic>
      </p:graphicFrame>
    </p:spTree>
    <p:extLst>
      <p:ext uri="{BB962C8B-B14F-4D97-AF65-F5344CB8AC3E}">
        <p14:creationId xmlns:p14="http://schemas.microsoft.com/office/powerpoint/2010/main" val="68635400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177"/>
          <p:cNvSpPr>
            <a:spLocks noGrp="1" noChangeArrowheads="1"/>
          </p:cNvSpPr>
          <p:nvPr>
            <p:ph type="title"/>
          </p:nvPr>
        </p:nvSpPr>
        <p:spPr/>
        <p:txBody>
          <a:bodyPr/>
          <a:lstStyle/>
          <a:p>
            <a:pPr eaLnBrk="1" hangingPunct="1"/>
            <a:r>
              <a:rPr lang="tr-TR" sz="2400" b="1" dirty="0" err="1" smtClean="0"/>
              <a:t>Simule</a:t>
            </a:r>
            <a:r>
              <a:rPr lang="tr-TR" sz="2400" b="1" dirty="0" smtClean="0"/>
              <a:t> edilmiş hasta yöntemi</a:t>
            </a:r>
            <a:endParaRPr lang="en-US" sz="2400" b="1" dirty="0" smtClean="0"/>
          </a:p>
        </p:txBody>
      </p:sp>
      <p:graphicFrame>
        <p:nvGraphicFramePr>
          <p:cNvPr id="112816" name="Group 176"/>
          <p:cNvGraphicFramePr>
            <a:graphicFrameLocks noGrp="1"/>
          </p:cNvGraphicFramePr>
          <p:nvPr>
            <p:ph idx="4294967295"/>
            <p:extLst>
              <p:ext uri="{D42A27DB-BD31-4B8C-83A1-F6EECF244321}">
                <p14:modId xmlns:p14="http://schemas.microsoft.com/office/powerpoint/2010/main" val="2417326461"/>
              </p:ext>
            </p:extLst>
          </p:nvPr>
        </p:nvGraphicFramePr>
        <p:xfrm>
          <a:off x="467544" y="1635646"/>
          <a:ext cx="8229600" cy="3507854"/>
        </p:xfrm>
        <a:graphic>
          <a:graphicData uri="http://schemas.openxmlformats.org/drawingml/2006/table">
            <a:tbl>
              <a:tblPr/>
              <a:tblGrid>
                <a:gridCol w="6402388"/>
                <a:gridCol w="914400"/>
                <a:gridCol w="912812"/>
              </a:tblGrid>
              <a:tr h="362585">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dirty="0" smtClean="0">
                          <a:ln>
                            <a:noFill/>
                          </a:ln>
                          <a:solidFill>
                            <a:schemeClr val="tx1"/>
                          </a:solidFill>
                          <a:effectLst/>
                          <a:latin typeface="Times New Roman" pitchFamily="18" charset="0"/>
                          <a:cs typeface="Times New Roman" pitchFamily="18" charset="0"/>
                        </a:rPr>
                        <a:t>Mide problemlerimle ilgili olarak hekimin bana sordukları </a:t>
                      </a:r>
                      <a:endParaRPr kumimoji="0" lang="tr-TR" sz="1200" b="1" i="0" u="none" strike="noStrike" cap="none" normalizeH="0" baseline="0" dirty="0" smtClean="0">
                        <a:ln>
                          <a:noFill/>
                        </a:ln>
                        <a:solidFill>
                          <a:schemeClr val="tx1"/>
                        </a:solidFill>
                        <a:effectLst/>
                        <a:latin typeface="Times New Roman" pitchFamily="18" charset="0"/>
                      </a:endParaRPr>
                    </a:p>
                  </a:txBody>
                  <a:tcPr marT="34290" marB="34290" anchor="ctr" horzOverflow="overflow">
                    <a:lnL w="12700"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Times New Roman" pitchFamily="18" charset="0"/>
                          <a:cs typeface="Times New Roman" pitchFamily="18" charset="0"/>
                        </a:rPr>
                        <a:t>Evet</a:t>
                      </a:r>
                      <a:endParaRPr kumimoji="0" lang="tr-TR" sz="1200" b="1" i="0" u="none" strike="noStrike" cap="none" normalizeH="0" baseline="0" smtClean="0">
                        <a:ln>
                          <a:noFill/>
                        </a:ln>
                        <a:solidFill>
                          <a:schemeClr val="tx1"/>
                        </a:solidFill>
                        <a:effectLst/>
                        <a:latin typeface="Times New Roman" pitchFamily="18" charset="0"/>
                      </a:endParaRPr>
                    </a:p>
                  </a:txBody>
                  <a:tcPr marT="34290" marB="34290"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Times New Roman" pitchFamily="18" charset="0"/>
                          <a:cs typeface="Times New Roman" pitchFamily="18" charset="0"/>
                        </a:rPr>
                        <a:t>Hayır</a:t>
                      </a:r>
                      <a:endParaRPr kumimoji="0" lang="tr-TR" sz="1200" b="1" i="0" u="none" strike="noStrike" cap="none" normalizeH="0" baseline="0" smtClean="0">
                        <a:ln>
                          <a:noFill/>
                        </a:ln>
                        <a:solidFill>
                          <a:schemeClr val="tx1"/>
                        </a:solidFill>
                        <a:effectLst/>
                        <a:latin typeface="Times New Roman" pitchFamily="18" charset="0"/>
                      </a:endParaRPr>
                    </a:p>
                  </a:txBody>
                  <a:tcPr marT="34290" marB="34290" anchor="ctr" horzOverflow="overflow">
                    <a:lnL w="952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62585">
                <a:tc>
                  <a:txBody>
                    <a:bodyPr/>
                    <a:lstStyle/>
                    <a:p>
                      <a:pPr marL="342900" marR="0" lvl="0" indent="-342900" algn="just" defTabSz="914400" rtl="0" eaLnBrk="1" fontAlgn="base" latinLnBrk="0" hangingPunct="1">
                        <a:lnSpc>
                          <a:spcPct val="100000"/>
                        </a:lnSpc>
                        <a:spcBef>
                          <a:spcPct val="0"/>
                        </a:spcBef>
                        <a:spcAft>
                          <a:spcPct val="0"/>
                        </a:spcAft>
                        <a:buClrTx/>
                        <a:buSzTx/>
                        <a:buFontTx/>
                        <a:buAutoNum type="arabicPeriod"/>
                        <a:tabLst>
                          <a:tab pos="228600" algn="l"/>
                        </a:tabLst>
                      </a:pPr>
                      <a:r>
                        <a:rPr kumimoji="0" lang="tr-TR" sz="1200" b="1" i="0" u="none" strike="noStrike" cap="none" normalizeH="0" baseline="0" smtClean="0">
                          <a:ln>
                            <a:noFill/>
                          </a:ln>
                          <a:solidFill>
                            <a:schemeClr val="tx1"/>
                          </a:solidFill>
                          <a:effectLst/>
                          <a:latin typeface="Times New Roman" pitchFamily="18" charset="0"/>
                          <a:cs typeface="Times New Roman" pitchFamily="18" charset="0"/>
                        </a:rPr>
                        <a:t>Mide ağrımın nerede yerleşik olduğu</a:t>
                      </a:r>
                      <a:endParaRPr kumimoji="0" lang="tr-TR" sz="1200" b="1" i="0" u="none" strike="noStrike" cap="none" normalizeH="0" baseline="0" smtClean="0">
                        <a:ln>
                          <a:noFill/>
                        </a:ln>
                        <a:solidFill>
                          <a:schemeClr val="tx1"/>
                        </a:solidFill>
                        <a:effectLst/>
                        <a:latin typeface="Times New Roman" pitchFamily="18" charset="0"/>
                      </a:endParaRPr>
                    </a:p>
                  </a:txBody>
                  <a:tcPr marT="34290" marB="34290" anchor="ctr" horzOverflow="overflow">
                    <a:lnL w="12700"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tx1"/>
                          </a:solidFill>
                          <a:effectLst/>
                          <a:latin typeface="Times New Roman" pitchFamily="18" charset="0"/>
                          <a:cs typeface="Times New Roman" pitchFamily="18" charset="0"/>
                        </a:rPr>
                        <a:t>O</a:t>
                      </a:r>
                      <a:endParaRPr kumimoji="0" lang="tr-TR" sz="1200" b="1" i="0" u="none" strike="noStrike" cap="none" normalizeH="0" baseline="0" smtClean="0">
                        <a:ln>
                          <a:noFill/>
                        </a:ln>
                        <a:solidFill>
                          <a:schemeClr val="tx1"/>
                        </a:solidFill>
                        <a:effectLst/>
                        <a:latin typeface="Times New Roman" pitchFamily="18" charset="0"/>
                      </a:endParaRPr>
                    </a:p>
                  </a:txBody>
                  <a:tcPr marT="34290" marB="34290"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tx1"/>
                          </a:solidFill>
                          <a:effectLst/>
                          <a:latin typeface="Times New Roman" pitchFamily="18" charset="0"/>
                          <a:cs typeface="Times New Roman" pitchFamily="18" charset="0"/>
                        </a:rPr>
                        <a:t>O</a:t>
                      </a:r>
                      <a:endParaRPr kumimoji="0" lang="tr-TR" sz="1200" b="1" i="0" u="none" strike="noStrike" cap="none" normalizeH="0" baseline="0" smtClean="0">
                        <a:ln>
                          <a:noFill/>
                        </a:ln>
                        <a:solidFill>
                          <a:schemeClr val="tx1"/>
                        </a:solidFill>
                        <a:effectLst/>
                        <a:latin typeface="Times New Roman" pitchFamily="18" charset="0"/>
                      </a:endParaRPr>
                    </a:p>
                  </a:txBody>
                  <a:tcPr marT="34290" marB="34290" anchor="ctr" horzOverflow="overflow">
                    <a:lnL w="952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63813">
                <a:tc>
                  <a:txBody>
                    <a:bodyPr/>
                    <a:lstStyle/>
                    <a:p>
                      <a:pPr marL="342900" marR="0" lvl="0" indent="-342900" algn="just" defTabSz="914400" rtl="0" eaLnBrk="1" fontAlgn="base" latinLnBrk="0" hangingPunct="1">
                        <a:lnSpc>
                          <a:spcPct val="100000"/>
                        </a:lnSpc>
                        <a:spcBef>
                          <a:spcPct val="0"/>
                        </a:spcBef>
                        <a:spcAft>
                          <a:spcPct val="0"/>
                        </a:spcAft>
                        <a:buClrTx/>
                        <a:buSzTx/>
                        <a:buFontTx/>
                        <a:buAutoNum type="arabicPeriod"/>
                        <a:tabLst>
                          <a:tab pos="228600" algn="l"/>
                        </a:tabLst>
                      </a:pPr>
                      <a:r>
                        <a:rPr kumimoji="0" lang="tr-TR" sz="1200" b="1" i="0" u="none" strike="noStrike" cap="none" normalizeH="0" baseline="0" smtClean="0">
                          <a:ln>
                            <a:noFill/>
                          </a:ln>
                          <a:solidFill>
                            <a:schemeClr val="tx1"/>
                          </a:solidFill>
                          <a:effectLst/>
                          <a:latin typeface="Times New Roman" pitchFamily="18" charset="0"/>
                          <a:cs typeface="Times New Roman" pitchFamily="18" charset="0"/>
                        </a:rPr>
                        <a:t>Ne kadar süredir mide ağrım olduğu</a:t>
                      </a:r>
                      <a:endParaRPr kumimoji="0" lang="tr-TR" sz="1200" b="1" i="0" u="none" strike="noStrike" cap="none" normalizeH="0" baseline="0" smtClean="0">
                        <a:ln>
                          <a:noFill/>
                        </a:ln>
                        <a:solidFill>
                          <a:schemeClr val="tx1"/>
                        </a:solidFill>
                        <a:effectLst/>
                        <a:latin typeface="Times New Roman" pitchFamily="18" charset="0"/>
                      </a:endParaRPr>
                    </a:p>
                  </a:txBody>
                  <a:tcPr marT="34290" marB="34290" anchor="ctr" horzOverflow="overflow">
                    <a:lnL w="12700"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tx1"/>
                          </a:solidFill>
                          <a:effectLst/>
                          <a:latin typeface="Times New Roman" pitchFamily="18" charset="0"/>
                          <a:cs typeface="Times New Roman" pitchFamily="18" charset="0"/>
                        </a:rPr>
                        <a:t>O</a:t>
                      </a:r>
                      <a:endParaRPr kumimoji="0" lang="tr-TR" sz="1200" b="1" i="0" u="none" strike="noStrike" cap="none" normalizeH="0" baseline="0" smtClean="0">
                        <a:ln>
                          <a:noFill/>
                        </a:ln>
                        <a:solidFill>
                          <a:schemeClr val="tx1"/>
                        </a:solidFill>
                        <a:effectLst/>
                        <a:latin typeface="Times New Roman" pitchFamily="18" charset="0"/>
                      </a:endParaRPr>
                    </a:p>
                  </a:txBody>
                  <a:tcPr marT="34290" marB="34290"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tx1"/>
                          </a:solidFill>
                          <a:effectLst/>
                          <a:latin typeface="Times New Roman" pitchFamily="18" charset="0"/>
                          <a:cs typeface="Times New Roman" pitchFamily="18" charset="0"/>
                        </a:rPr>
                        <a:t>O</a:t>
                      </a:r>
                      <a:endParaRPr kumimoji="0" lang="tr-TR" sz="1200" b="1" i="0" u="none" strike="noStrike" cap="none" normalizeH="0" baseline="0" smtClean="0">
                        <a:ln>
                          <a:noFill/>
                        </a:ln>
                        <a:solidFill>
                          <a:schemeClr val="tx1"/>
                        </a:solidFill>
                        <a:effectLst/>
                        <a:latin typeface="Times New Roman" pitchFamily="18" charset="0"/>
                      </a:endParaRPr>
                    </a:p>
                  </a:txBody>
                  <a:tcPr marT="34290" marB="34290" anchor="ctr" horzOverflow="overflow">
                    <a:lnL w="952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62585">
                <a:tc>
                  <a:txBody>
                    <a:bodyPr/>
                    <a:lstStyle/>
                    <a:p>
                      <a:pPr marL="342900" marR="0" lvl="0" indent="-342900" algn="just" defTabSz="914400" rtl="0" eaLnBrk="1" fontAlgn="base" latinLnBrk="0" hangingPunct="1">
                        <a:lnSpc>
                          <a:spcPct val="100000"/>
                        </a:lnSpc>
                        <a:spcBef>
                          <a:spcPct val="0"/>
                        </a:spcBef>
                        <a:spcAft>
                          <a:spcPct val="0"/>
                        </a:spcAft>
                        <a:buClrTx/>
                        <a:buSzTx/>
                        <a:buFontTx/>
                        <a:buAutoNum type="arabicPeriod"/>
                        <a:tabLst>
                          <a:tab pos="228600" algn="l"/>
                        </a:tabLst>
                      </a:pPr>
                      <a:r>
                        <a:rPr kumimoji="0" lang="tr-TR" sz="1200" b="1" i="0" u="none" strike="noStrike" cap="none" normalizeH="0" baseline="0" smtClean="0">
                          <a:ln>
                            <a:noFill/>
                          </a:ln>
                          <a:solidFill>
                            <a:schemeClr val="tx1"/>
                          </a:solidFill>
                          <a:effectLst/>
                          <a:latin typeface="Times New Roman" pitchFamily="18" charset="0"/>
                          <a:cs typeface="Times New Roman" pitchFamily="18" charset="0"/>
                        </a:rPr>
                        <a:t>Kanlı kusup kusmadığım</a:t>
                      </a:r>
                      <a:endParaRPr kumimoji="0" lang="tr-TR" sz="1200" b="1" i="0" u="none" strike="noStrike" cap="none" normalizeH="0" baseline="0" smtClean="0">
                        <a:ln>
                          <a:noFill/>
                        </a:ln>
                        <a:solidFill>
                          <a:schemeClr val="tx1"/>
                        </a:solidFill>
                        <a:effectLst/>
                        <a:latin typeface="Times New Roman" pitchFamily="18" charset="0"/>
                      </a:endParaRPr>
                    </a:p>
                  </a:txBody>
                  <a:tcPr marT="34290" marB="34290" anchor="ctr" horzOverflow="overflow">
                    <a:lnL w="12700"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tx1"/>
                          </a:solidFill>
                          <a:effectLst/>
                          <a:latin typeface="Times New Roman" pitchFamily="18" charset="0"/>
                          <a:cs typeface="Times New Roman" pitchFamily="18" charset="0"/>
                        </a:rPr>
                        <a:t>O</a:t>
                      </a:r>
                      <a:endParaRPr kumimoji="0" lang="tr-TR" sz="1200" b="1" i="0" u="none" strike="noStrike" cap="none" normalizeH="0" baseline="0" smtClean="0">
                        <a:ln>
                          <a:noFill/>
                        </a:ln>
                        <a:solidFill>
                          <a:schemeClr val="tx1"/>
                        </a:solidFill>
                        <a:effectLst/>
                        <a:latin typeface="Times New Roman" pitchFamily="18" charset="0"/>
                      </a:endParaRPr>
                    </a:p>
                  </a:txBody>
                  <a:tcPr marT="34290" marB="34290"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tx1"/>
                          </a:solidFill>
                          <a:effectLst/>
                          <a:latin typeface="Times New Roman" pitchFamily="18" charset="0"/>
                          <a:cs typeface="Times New Roman" pitchFamily="18" charset="0"/>
                        </a:rPr>
                        <a:t>O</a:t>
                      </a:r>
                      <a:endParaRPr kumimoji="0" lang="tr-TR" sz="1200" b="1" i="0" u="none" strike="noStrike" cap="none" normalizeH="0" baseline="0" smtClean="0">
                        <a:ln>
                          <a:noFill/>
                        </a:ln>
                        <a:solidFill>
                          <a:schemeClr val="tx1"/>
                        </a:solidFill>
                        <a:effectLst/>
                        <a:latin typeface="Times New Roman" pitchFamily="18" charset="0"/>
                      </a:endParaRPr>
                    </a:p>
                  </a:txBody>
                  <a:tcPr marT="34290" marB="34290" anchor="ctr" horzOverflow="overflow">
                    <a:lnL w="952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62585">
                <a:tc>
                  <a:txBody>
                    <a:bodyPr/>
                    <a:lstStyle/>
                    <a:p>
                      <a:pPr marL="342900" marR="0" lvl="0" indent="-342900" algn="just" defTabSz="914400" rtl="0" eaLnBrk="1" fontAlgn="base" latinLnBrk="0" hangingPunct="1">
                        <a:lnSpc>
                          <a:spcPct val="100000"/>
                        </a:lnSpc>
                        <a:spcBef>
                          <a:spcPct val="0"/>
                        </a:spcBef>
                        <a:spcAft>
                          <a:spcPct val="0"/>
                        </a:spcAft>
                        <a:buClrTx/>
                        <a:buSzTx/>
                        <a:buFontTx/>
                        <a:buAutoNum type="arabicPeriod"/>
                        <a:tabLst>
                          <a:tab pos="228600" algn="l"/>
                        </a:tabLst>
                      </a:pPr>
                      <a:r>
                        <a:rPr kumimoji="0" lang="tr-TR" sz="1200" b="1" i="0" u="none" strike="noStrike" cap="none" normalizeH="0" baseline="0" smtClean="0">
                          <a:ln>
                            <a:noFill/>
                          </a:ln>
                          <a:solidFill>
                            <a:schemeClr val="tx1"/>
                          </a:solidFill>
                          <a:effectLst/>
                          <a:latin typeface="Times New Roman" pitchFamily="18" charset="0"/>
                          <a:cs typeface="Times New Roman" pitchFamily="18" charset="0"/>
                        </a:rPr>
                        <a:t>Dışkı rengimin siyah olup olmadığı</a:t>
                      </a:r>
                      <a:endParaRPr kumimoji="0" lang="tr-TR" sz="1200" b="1" i="0" u="none" strike="noStrike" cap="none" normalizeH="0" baseline="0" smtClean="0">
                        <a:ln>
                          <a:noFill/>
                        </a:ln>
                        <a:solidFill>
                          <a:schemeClr val="tx1"/>
                        </a:solidFill>
                        <a:effectLst/>
                        <a:latin typeface="Times New Roman" pitchFamily="18" charset="0"/>
                      </a:endParaRPr>
                    </a:p>
                  </a:txBody>
                  <a:tcPr marT="34290" marB="34290" anchor="ctr" horzOverflow="overflow">
                    <a:lnL w="12700"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tx1"/>
                          </a:solidFill>
                          <a:effectLst/>
                          <a:latin typeface="Times New Roman" pitchFamily="18" charset="0"/>
                          <a:cs typeface="Times New Roman" pitchFamily="18" charset="0"/>
                        </a:rPr>
                        <a:t>O</a:t>
                      </a:r>
                      <a:endParaRPr kumimoji="0" lang="tr-TR" sz="1200" b="1" i="0" u="none" strike="noStrike" cap="none" normalizeH="0" baseline="0" smtClean="0">
                        <a:ln>
                          <a:noFill/>
                        </a:ln>
                        <a:solidFill>
                          <a:schemeClr val="tx1"/>
                        </a:solidFill>
                        <a:effectLst/>
                        <a:latin typeface="Times New Roman" pitchFamily="18" charset="0"/>
                      </a:endParaRPr>
                    </a:p>
                  </a:txBody>
                  <a:tcPr marT="34290" marB="34290"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tx1"/>
                          </a:solidFill>
                          <a:effectLst/>
                          <a:latin typeface="Times New Roman" pitchFamily="18" charset="0"/>
                          <a:cs typeface="Times New Roman" pitchFamily="18" charset="0"/>
                        </a:rPr>
                        <a:t>O</a:t>
                      </a:r>
                      <a:endParaRPr kumimoji="0" lang="tr-TR" sz="1200" b="1" i="0" u="none" strike="noStrike" cap="none" normalizeH="0" baseline="0" smtClean="0">
                        <a:ln>
                          <a:noFill/>
                        </a:ln>
                        <a:solidFill>
                          <a:schemeClr val="tx1"/>
                        </a:solidFill>
                        <a:effectLst/>
                        <a:latin typeface="Times New Roman" pitchFamily="18" charset="0"/>
                      </a:endParaRPr>
                    </a:p>
                  </a:txBody>
                  <a:tcPr marT="34290" marB="34290" anchor="ctr" horzOverflow="overflow">
                    <a:lnL w="952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62585">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Times New Roman" pitchFamily="18" charset="0"/>
                          <a:cs typeface="Times New Roman" pitchFamily="18" charset="0"/>
                        </a:rPr>
                        <a:t>Fiziksel muayenede hekimin kontrol ettikleri </a:t>
                      </a:r>
                      <a:endParaRPr kumimoji="0" lang="tr-TR" sz="1200" b="1" i="0" u="none" strike="noStrike" cap="none" normalizeH="0" baseline="0" smtClean="0">
                        <a:ln>
                          <a:noFill/>
                        </a:ln>
                        <a:solidFill>
                          <a:schemeClr val="tx1"/>
                        </a:solidFill>
                        <a:effectLst/>
                        <a:latin typeface="Times New Roman" pitchFamily="18" charset="0"/>
                      </a:endParaRPr>
                    </a:p>
                  </a:txBody>
                  <a:tcPr marT="34290" marB="34290" anchor="ctr" horzOverflow="overflow">
                    <a:lnL w="12700"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Times New Roman" pitchFamily="18" charset="0"/>
                          <a:cs typeface="Times New Roman" pitchFamily="18" charset="0"/>
                        </a:rPr>
                        <a:t>Evet</a:t>
                      </a:r>
                      <a:endParaRPr kumimoji="0" lang="tr-TR" sz="1200" b="1" i="0" u="none" strike="noStrike" cap="none" normalizeH="0" baseline="0" smtClean="0">
                        <a:ln>
                          <a:noFill/>
                        </a:ln>
                        <a:solidFill>
                          <a:schemeClr val="tx1"/>
                        </a:solidFill>
                        <a:effectLst/>
                        <a:latin typeface="Times New Roman" pitchFamily="18" charset="0"/>
                      </a:endParaRPr>
                    </a:p>
                  </a:txBody>
                  <a:tcPr marT="34290" marB="34290"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Times New Roman" pitchFamily="18" charset="0"/>
                          <a:cs typeface="Times New Roman" pitchFamily="18" charset="0"/>
                        </a:rPr>
                        <a:t>Hayır</a:t>
                      </a:r>
                      <a:endParaRPr kumimoji="0" lang="tr-TR" sz="1200" b="1" i="0" u="none" strike="noStrike" cap="none" normalizeH="0" baseline="0" smtClean="0">
                        <a:ln>
                          <a:noFill/>
                        </a:ln>
                        <a:solidFill>
                          <a:schemeClr val="tx1"/>
                        </a:solidFill>
                        <a:effectLst/>
                        <a:latin typeface="Times New Roman" pitchFamily="18" charset="0"/>
                      </a:endParaRPr>
                    </a:p>
                  </a:txBody>
                  <a:tcPr marT="34290" marB="34290" anchor="ctr" horzOverflow="overflow">
                    <a:lnL w="952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62585">
                <a:tc>
                  <a:txBody>
                    <a:bodyPr/>
                    <a:lstStyle/>
                    <a:p>
                      <a:pPr marL="342900" marR="0" lvl="0" indent="-342900" algn="just" defTabSz="914400" rtl="0" eaLnBrk="1" fontAlgn="base" latinLnBrk="0" hangingPunct="1">
                        <a:lnSpc>
                          <a:spcPct val="100000"/>
                        </a:lnSpc>
                        <a:spcBef>
                          <a:spcPct val="0"/>
                        </a:spcBef>
                        <a:spcAft>
                          <a:spcPct val="0"/>
                        </a:spcAft>
                        <a:buClrTx/>
                        <a:buSzTx/>
                        <a:buFontTx/>
                        <a:buAutoNum type="arabicPeriod"/>
                        <a:tabLst>
                          <a:tab pos="228600" algn="l"/>
                        </a:tabLst>
                      </a:pPr>
                      <a:r>
                        <a:rPr kumimoji="0" lang="tr-TR" sz="1200" b="1" i="0" u="none" strike="noStrike" cap="none" normalizeH="0" baseline="0" smtClean="0">
                          <a:ln>
                            <a:noFill/>
                          </a:ln>
                          <a:solidFill>
                            <a:schemeClr val="tx1"/>
                          </a:solidFill>
                          <a:effectLst/>
                          <a:latin typeface="Times New Roman" pitchFamily="18" charset="0"/>
                          <a:cs typeface="Times New Roman" pitchFamily="18" charset="0"/>
                        </a:rPr>
                        <a:t>Kan basıncımı aldı</a:t>
                      </a:r>
                      <a:endParaRPr kumimoji="0" lang="tr-TR" sz="1200" b="1" i="0" u="none" strike="noStrike" cap="none" normalizeH="0" baseline="0" smtClean="0">
                        <a:ln>
                          <a:noFill/>
                        </a:ln>
                        <a:solidFill>
                          <a:schemeClr val="tx1"/>
                        </a:solidFill>
                        <a:effectLst/>
                        <a:latin typeface="Times New Roman" pitchFamily="18" charset="0"/>
                      </a:endParaRPr>
                    </a:p>
                  </a:txBody>
                  <a:tcPr marT="34290" marB="34290" anchor="ctr" horzOverflow="overflow">
                    <a:lnL w="12700"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tx1"/>
                          </a:solidFill>
                          <a:effectLst/>
                          <a:latin typeface="Times New Roman" pitchFamily="18" charset="0"/>
                          <a:cs typeface="Times New Roman" pitchFamily="18" charset="0"/>
                        </a:rPr>
                        <a:t>O</a:t>
                      </a:r>
                      <a:endParaRPr kumimoji="0" lang="tr-TR" sz="1200" b="1" i="0" u="none" strike="noStrike" cap="none" normalizeH="0" baseline="0" smtClean="0">
                        <a:ln>
                          <a:noFill/>
                        </a:ln>
                        <a:solidFill>
                          <a:schemeClr val="tx1"/>
                        </a:solidFill>
                        <a:effectLst/>
                        <a:latin typeface="Times New Roman" pitchFamily="18" charset="0"/>
                      </a:endParaRPr>
                    </a:p>
                  </a:txBody>
                  <a:tcPr marT="34290" marB="34290"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tx1"/>
                          </a:solidFill>
                          <a:effectLst/>
                          <a:latin typeface="Times New Roman" pitchFamily="18" charset="0"/>
                          <a:cs typeface="Times New Roman" pitchFamily="18" charset="0"/>
                        </a:rPr>
                        <a:t>O</a:t>
                      </a:r>
                      <a:endParaRPr kumimoji="0" lang="tr-TR" sz="1200" b="1" i="0" u="none" strike="noStrike" cap="none" normalizeH="0" baseline="0" smtClean="0">
                        <a:ln>
                          <a:noFill/>
                        </a:ln>
                        <a:solidFill>
                          <a:schemeClr val="tx1"/>
                        </a:solidFill>
                        <a:effectLst/>
                        <a:latin typeface="Times New Roman" pitchFamily="18" charset="0"/>
                      </a:endParaRPr>
                    </a:p>
                  </a:txBody>
                  <a:tcPr marT="34290" marB="34290" anchor="ctr" horzOverflow="overflow">
                    <a:lnL w="952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62585">
                <a:tc>
                  <a:txBody>
                    <a:bodyPr/>
                    <a:lstStyle/>
                    <a:p>
                      <a:pPr marL="342900" marR="0" lvl="0" indent="-342900" algn="just" defTabSz="914400" rtl="0" eaLnBrk="1" fontAlgn="base" latinLnBrk="0" hangingPunct="1">
                        <a:lnSpc>
                          <a:spcPct val="100000"/>
                        </a:lnSpc>
                        <a:spcBef>
                          <a:spcPct val="0"/>
                        </a:spcBef>
                        <a:spcAft>
                          <a:spcPct val="0"/>
                        </a:spcAft>
                        <a:buClrTx/>
                        <a:buSzTx/>
                        <a:buFontTx/>
                        <a:buAutoNum type="arabicPeriod"/>
                        <a:tabLst>
                          <a:tab pos="228600" algn="l"/>
                        </a:tabLst>
                      </a:pPr>
                      <a:r>
                        <a:rPr kumimoji="0" lang="tr-TR" sz="1200" b="1" i="0" u="none" strike="noStrike" cap="none" normalizeH="0" baseline="0" smtClean="0">
                          <a:ln>
                            <a:noFill/>
                          </a:ln>
                          <a:solidFill>
                            <a:schemeClr val="tx1"/>
                          </a:solidFill>
                          <a:effectLst/>
                          <a:latin typeface="Times New Roman" pitchFamily="18" charset="0"/>
                          <a:cs typeface="Times New Roman" pitchFamily="18" charset="0"/>
                        </a:rPr>
                        <a:t>Karnımı elleriyle kontrol etti</a:t>
                      </a:r>
                      <a:endParaRPr kumimoji="0" lang="tr-TR" sz="1200" b="1" i="0" u="none" strike="noStrike" cap="none" normalizeH="0" baseline="0" smtClean="0">
                        <a:ln>
                          <a:noFill/>
                        </a:ln>
                        <a:solidFill>
                          <a:schemeClr val="tx1"/>
                        </a:solidFill>
                        <a:effectLst/>
                        <a:latin typeface="Times New Roman" pitchFamily="18" charset="0"/>
                      </a:endParaRPr>
                    </a:p>
                  </a:txBody>
                  <a:tcPr marT="34290" marB="34290" anchor="ctr" horzOverflow="overflow">
                    <a:lnL w="12700"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tx1"/>
                          </a:solidFill>
                          <a:effectLst/>
                          <a:latin typeface="Times New Roman" pitchFamily="18" charset="0"/>
                          <a:cs typeface="Times New Roman" pitchFamily="18" charset="0"/>
                        </a:rPr>
                        <a:t>O</a:t>
                      </a:r>
                      <a:endParaRPr kumimoji="0" lang="tr-TR" sz="1200" b="1" i="0" u="none" strike="noStrike" cap="none" normalizeH="0" baseline="0" smtClean="0">
                        <a:ln>
                          <a:noFill/>
                        </a:ln>
                        <a:solidFill>
                          <a:schemeClr val="tx1"/>
                        </a:solidFill>
                        <a:effectLst/>
                        <a:latin typeface="Times New Roman" pitchFamily="18" charset="0"/>
                      </a:endParaRPr>
                    </a:p>
                  </a:txBody>
                  <a:tcPr marT="34290" marB="34290"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tx1"/>
                          </a:solidFill>
                          <a:effectLst/>
                          <a:latin typeface="Times New Roman" pitchFamily="18" charset="0"/>
                          <a:cs typeface="Times New Roman" pitchFamily="18" charset="0"/>
                        </a:rPr>
                        <a:t>O</a:t>
                      </a:r>
                      <a:endParaRPr kumimoji="0" lang="tr-TR" sz="1200" b="1" i="0" u="none" strike="noStrike" cap="none" normalizeH="0" baseline="0" smtClean="0">
                        <a:ln>
                          <a:noFill/>
                        </a:ln>
                        <a:solidFill>
                          <a:schemeClr val="tx1"/>
                        </a:solidFill>
                        <a:effectLst/>
                        <a:latin typeface="Times New Roman" pitchFamily="18" charset="0"/>
                      </a:endParaRPr>
                    </a:p>
                  </a:txBody>
                  <a:tcPr marT="34290" marB="34290" anchor="ctr" horzOverflow="overflow">
                    <a:lnL w="952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605946">
                <a:tc>
                  <a:txBody>
                    <a:bodyPr/>
                    <a:lstStyle/>
                    <a:p>
                      <a:pPr marL="342900" marR="0" lvl="0" indent="-342900" algn="just" defTabSz="914400" rtl="0" eaLnBrk="1" fontAlgn="base" latinLnBrk="0" hangingPunct="1">
                        <a:lnSpc>
                          <a:spcPct val="100000"/>
                        </a:lnSpc>
                        <a:spcBef>
                          <a:spcPct val="0"/>
                        </a:spcBef>
                        <a:spcAft>
                          <a:spcPct val="0"/>
                        </a:spcAft>
                        <a:buClrTx/>
                        <a:buSzTx/>
                        <a:buFontTx/>
                        <a:buAutoNum type="arabicPeriod"/>
                        <a:tabLst>
                          <a:tab pos="228600" algn="l"/>
                        </a:tabLst>
                      </a:pPr>
                      <a:r>
                        <a:rPr kumimoji="0" lang="tr-TR" sz="1200" b="1" i="0" u="none" strike="noStrike" cap="none" normalizeH="0" baseline="0" dirty="0" err="1" smtClean="0">
                          <a:ln>
                            <a:noFill/>
                          </a:ln>
                          <a:solidFill>
                            <a:schemeClr val="tx1"/>
                          </a:solidFill>
                          <a:effectLst/>
                          <a:latin typeface="Times New Roman" pitchFamily="18" charset="0"/>
                          <a:cs typeface="Times New Roman" pitchFamily="18" charset="0"/>
                        </a:rPr>
                        <a:t>Rektal</a:t>
                      </a:r>
                      <a:r>
                        <a:rPr kumimoji="0" lang="tr-TR" sz="1200" b="1" i="0" u="none" strike="noStrike" cap="none" normalizeH="0" baseline="0" dirty="0" smtClean="0">
                          <a:ln>
                            <a:noFill/>
                          </a:ln>
                          <a:solidFill>
                            <a:schemeClr val="tx1"/>
                          </a:solidFill>
                          <a:effectLst/>
                          <a:latin typeface="Times New Roman" pitchFamily="18" charset="0"/>
                          <a:cs typeface="Times New Roman" pitchFamily="18" charset="0"/>
                        </a:rPr>
                        <a:t> muayene yapmak istediğini söyledi ya da evde uygulamam için </a:t>
                      </a:r>
                      <a:r>
                        <a:rPr kumimoji="0" lang="tr-TR" sz="1200" b="1" i="0" u="none" strike="noStrike" cap="none" normalizeH="0" baseline="0" dirty="0" err="1" smtClean="0">
                          <a:ln>
                            <a:noFill/>
                          </a:ln>
                          <a:solidFill>
                            <a:schemeClr val="tx1"/>
                          </a:solidFill>
                          <a:effectLst/>
                          <a:latin typeface="Times New Roman" pitchFamily="18" charset="0"/>
                          <a:cs typeface="Times New Roman" pitchFamily="18" charset="0"/>
                        </a:rPr>
                        <a:t>hemocult</a:t>
                      </a:r>
                      <a:r>
                        <a:rPr kumimoji="0" lang="tr-TR" sz="1200" b="1" i="0" u="none" strike="noStrike" cap="none" normalizeH="0" baseline="0" dirty="0" smtClean="0">
                          <a:ln>
                            <a:noFill/>
                          </a:ln>
                          <a:solidFill>
                            <a:schemeClr val="tx1"/>
                          </a:solidFill>
                          <a:effectLst/>
                          <a:latin typeface="Times New Roman" pitchFamily="18" charset="0"/>
                          <a:cs typeface="Times New Roman" pitchFamily="18" charset="0"/>
                        </a:rPr>
                        <a:t> testi şeridi verdi</a:t>
                      </a:r>
                      <a:endParaRPr kumimoji="0" lang="tr-TR" sz="1200" b="1" i="0" u="none" strike="noStrike" cap="none" normalizeH="0" baseline="0" dirty="0" smtClean="0">
                        <a:ln>
                          <a:noFill/>
                        </a:ln>
                        <a:solidFill>
                          <a:schemeClr val="tx1"/>
                        </a:solidFill>
                        <a:effectLst/>
                        <a:latin typeface="Times New Roman" pitchFamily="18" charset="0"/>
                      </a:endParaRPr>
                    </a:p>
                  </a:txBody>
                  <a:tcPr marT="34290" marB="34290" anchor="ctr" horzOverflow="overflow">
                    <a:lnL w="12700"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tx1"/>
                          </a:solidFill>
                          <a:effectLst/>
                          <a:latin typeface="Times New Roman" pitchFamily="18" charset="0"/>
                          <a:cs typeface="Times New Roman" pitchFamily="18" charset="0"/>
                        </a:rPr>
                        <a:t>O</a:t>
                      </a:r>
                      <a:endParaRPr kumimoji="0" lang="tr-TR" sz="1200" b="1" i="0" u="none" strike="noStrike" cap="none" normalizeH="0" baseline="0" smtClean="0">
                        <a:ln>
                          <a:noFill/>
                        </a:ln>
                        <a:solidFill>
                          <a:schemeClr val="tx1"/>
                        </a:solidFill>
                        <a:effectLst/>
                        <a:latin typeface="Times New Roman" pitchFamily="18" charset="0"/>
                      </a:endParaRPr>
                    </a:p>
                  </a:txBody>
                  <a:tcPr marT="34290" marB="34290"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1200" b="1" i="0" u="none" strike="noStrike" cap="none" normalizeH="0" baseline="0" dirty="0" smtClean="0">
                          <a:ln>
                            <a:noFill/>
                          </a:ln>
                          <a:solidFill>
                            <a:schemeClr val="tx1"/>
                          </a:solidFill>
                          <a:effectLst/>
                          <a:latin typeface="Times New Roman" pitchFamily="18" charset="0"/>
                          <a:cs typeface="Times New Roman" pitchFamily="18" charset="0"/>
                        </a:rPr>
                        <a:t>O</a:t>
                      </a:r>
                      <a:endParaRPr kumimoji="0" lang="tr-TR" sz="1200" b="1" i="0" u="none" strike="noStrike" cap="none" normalizeH="0" baseline="0" dirty="0" smtClean="0">
                        <a:ln>
                          <a:noFill/>
                        </a:ln>
                        <a:solidFill>
                          <a:schemeClr val="tx1"/>
                        </a:solidFill>
                        <a:effectLst/>
                        <a:latin typeface="Times New Roman" pitchFamily="18" charset="0"/>
                      </a:endParaRPr>
                    </a:p>
                  </a:txBody>
                  <a:tcPr marT="34290" marB="34290" anchor="ctr" horzOverflow="overflow">
                    <a:lnL w="952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120751411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159"/>
          <p:cNvSpPr>
            <a:spLocks noGrp="1" noChangeArrowheads="1"/>
          </p:cNvSpPr>
          <p:nvPr>
            <p:ph type="title"/>
          </p:nvPr>
        </p:nvSpPr>
        <p:spPr/>
        <p:txBody>
          <a:bodyPr/>
          <a:lstStyle/>
          <a:p>
            <a:pPr eaLnBrk="1" hangingPunct="1"/>
            <a:r>
              <a:rPr lang="tr-TR" sz="2000" dirty="0" smtClean="0"/>
              <a:t>Göreceli Değer Birimleri (GDB- </a:t>
            </a:r>
            <a:r>
              <a:rPr lang="tr-TR" sz="2000" dirty="0" err="1" smtClean="0"/>
              <a:t>RVUs</a:t>
            </a:r>
            <a:r>
              <a:rPr lang="tr-TR" sz="2000" dirty="0" smtClean="0"/>
              <a:t>)</a:t>
            </a:r>
            <a:endParaRPr lang="en-US" sz="2000" dirty="0" smtClean="0"/>
          </a:p>
        </p:txBody>
      </p:sp>
      <p:graphicFrame>
        <p:nvGraphicFramePr>
          <p:cNvPr id="114863" name="Group 175"/>
          <p:cNvGraphicFramePr>
            <a:graphicFrameLocks noGrp="1"/>
          </p:cNvGraphicFramePr>
          <p:nvPr>
            <p:ph type="dgm" idx="4294967295"/>
            <p:extLst>
              <p:ext uri="{D42A27DB-BD31-4B8C-83A1-F6EECF244321}">
                <p14:modId xmlns:p14="http://schemas.microsoft.com/office/powerpoint/2010/main" val="2444004097"/>
              </p:ext>
            </p:extLst>
          </p:nvPr>
        </p:nvGraphicFramePr>
        <p:xfrm>
          <a:off x="611560" y="1714258"/>
          <a:ext cx="8229600" cy="3421856"/>
        </p:xfrm>
        <a:graphic>
          <a:graphicData uri="http://schemas.openxmlformats.org/drawingml/2006/table">
            <a:tbl>
              <a:tblPr/>
              <a:tblGrid>
                <a:gridCol w="1012825"/>
                <a:gridCol w="2357438"/>
                <a:gridCol w="996950"/>
                <a:gridCol w="1184275"/>
                <a:gridCol w="1501775"/>
                <a:gridCol w="1176337"/>
              </a:tblGrid>
              <a:tr h="959777">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1500" b="1" i="0" u="none" strike="noStrike" cap="none" normalizeH="0" baseline="0" dirty="0" smtClean="0">
                          <a:ln>
                            <a:noFill/>
                          </a:ln>
                          <a:solidFill>
                            <a:srgbClr val="333333"/>
                          </a:solidFill>
                          <a:effectLst/>
                          <a:latin typeface="Times New Roman" pitchFamily="18" charset="0"/>
                          <a:cs typeface="Times New Roman" pitchFamily="18" charset="0"/>
                        </a:rPr>
                        <a:t>KOD</a:t>
                      </a:r>
                      <a:endParaRPr kumimoji="0" lang="tr-TR" sz="3000" b="1" i="0" u="none" strike="noStrike" cap="none" normalizeH="0" baseline="0" dirty="0" smtClean="0">
                        <a:ln>
                          <a:noFill/>
                        </a:ln>
                        <a:solidFill>
                          <a:schemeClr val="tx1"/>
                        </a:solidFill>
                        <a:effectLst/>
                        <a:latin typeface="Times New Roman" pitchFamily="18" charset="0"/>
                      </a:endParaRPr>
                    </a:p>
                  </a:txBody>
                  <a:tcPr marT="34295" marB="34295"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1500" b="1" i="0" u="none" strike="noStrike" cap="none" normalizeH="0" baseline="0" smtClean="0">
                          <a:ln>
                            <a:noFill/>
                          </a:ln>
                          <a:solidFill>
                            <a:srgbClr val="333333"/>
                          </a:solidFill>
                          <a:effectLst/>
                          <a:latin typeface="Times New Roman" pitchFamily="18" charset="0"/>
                          <a:cs typeface="Times New Roman" pitchFamily="18" charset="0"/>
                        </a:rPr>
                        <a:t>İŞLEM</a:t>
                      </a:r>
                      <a:endParaRPr kumimoji="0" lang="tr-TR" sz="3000" b="1" i="0" u="none" strike="noStrike" cap="none" normalizeH="0" baseline="0" smtClean="0">
                        <a:ln>
                          <a:noFill/>
                        </a:ln>
                        <a:solidFill>
                          <a:schemeClr val="tx1"/>
                        </a:solidFill>
                        <a:effectLst/>
                        <a:latin typeface="Times New Roman" pitchFamily="18" charset="0"/>
                      </a:endParaRPr>
                    </a:p>
                  </a:txBody>
                  <a:tcPr marT="34295" marB="34295"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1500" b="1" i="0" u="none" strike="noStrike" cap="none" normalizeH="0" baseline="0" smtClean="0">
                          <a:ln>
                            <a:noFill/>
                          </a:ln>
                          <a:solidFill>
                            <a:srgbClr val="333333"/>
                          </a:solidFill>
                          <a:effectLst/>
                          <a:latin typeface="Times New Roman" pitchFamily="18" charset="0"/>
                          <a:cs typeface="Times New Roman" pitchFamily="18" charset="0"/>
                        </a:rPr>
                        <a:t>Hekim </a:t>
                      </a:r>
                      <a:endParaRPr kumimoji="0" lang="en-US" sz="1400" b="1" i="0" u="none" strike="noStrike" cap="none" normalizeH="0" baseline="0" smtClean="0">
                        <a:ln>
                          <a:noFill/>
                        </a:ln>
                        <a:solidFill>
                          <a:schemeClr val="bg1"/>
                        </a:solidFill>
                        <a:effectLst/>
                        <a:latin typeface="Times New Roman" pitchFamily="18" charset="0"/>
                        <a:cs typeface="Times New Roman" pitchFamily="18" charset="0"/>
                      </a:endParaRPr>
                    </a:p>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1500" b="1" i="0" u="none" strike="noStrike" cap="none" normalizeH="0" baseline="0" smtClean="0">
                          <a:ln>
                            <a:noFill/>
                          </a:ln>
                          <a:solidFill>
                            <a:srgbClr val="333333"/>
                          </a:solidFill>
                          <a:effectLst/>
                          <a:latin typeface="Times New Roman" pitchFamily="18" charset="0"/>
                          <a:cs typeface="Times New Roman" pitchFamily="18" charset="0"/>
                        </a:rPr>
                        <a:t>GDB</a:t>
                      </a:r>
                      <a:endParaRPr kumimoji="0" lang="tr-TR" sz="3000" b="1" i="0" u="none" strike="noStrike" cap="none" normalizeH="0" baseline="0" smtClean="0">
                        <a:ln>
                          <a:noFill/>
                        </a:ln>
                        <a:solidFill>
                          <a:schemeClr val="tx1"/>
                        </a:solidFill>
                        <a:effectLst/>
                        <a:latin typeface="Times New Roman" pitchFamily="18" charset="0"/>
                      </a:endParaRPr>
                    </a:p>
                  </a:txBody>
                  <a:tcPr marT="34295" marB="34295"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1500" b="1" i="0" u="none" strike="noStrike" cap="none" normalizeH="0" baseline="0" dirty="0" smtClean="0">
                          <a:ln>
                            <a:noFill/>
                          </a:ln>
                          <a:solidFill>
                            <a:srgbClr val="333333"/>
                          </a:solidFill>
                          <a:effectLst/>
                          <a:latin typeface="Times New Roman" pitchFamily="18" charset="0"/>
                          <a:cs typeface="Times New Roman" pitchFamily="18" charset="0"/>
                        </a:rPr>
                        <a:t>Kurum</a:t>
                      </a:r>
                      <a:endParaRPr kumimoji="0" lang="en-US" sz="1400" b="1" i="0" u="none" strike="noStrike" cap="none" normalizeH="0" baseline="0" dirty="0" smtClean="0">
                        <a:ln>
                          <a:noFill/>
                        </a:ln>
                        <a:solidFill>
                          <a:schemeClr val="bg1"/>
                        </a:solidFill>
                        <a:effectLst/>
                        <a:latin typeface="Times New Roman" pitchFamily="18" charset="0"/>
                        <a:cs typeface="Times New Roman" pitchFamily="18" charset="0"/>
                      </a:endParaRPr>
                    </a:p>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1500" b="1" i="0" u="none" strike="noStrike" cap="none" normalizeH="0" baseline="0" dirty="0" smtClean="0">
                          <a:ln>
                            <a:noFill/>
                          </a:ln>
                          <a:solidFill>
                            <a:srgbClr val="333333"/>
                          </a:solidFill>
                          <a:effectLst/>
                          <a:latin typeface="Times New Roman" pitchFamily="18" charset="0"/>
                          <a:cs typeface="Times New Roman" pitchFamily="18" charset="0"/>
                        </a:rPr>
                        <a:t>GDB</a:t>
                      </a:r>
                      <a:endParaRPr kumimoji="0" lang="tr-TR" sz="3000" b="1" i="0" u="none" strike="noStrike" cap="none" normalizeH="0" baseline="0" dirty="0" smtClean="0">
                        <a:ln>
                          <a:noFill/>
                        </a:ln>
                        <a:solidFill>
                          <a:schemeClr val="tx1"/>
                        </a:solidFill>
                        <a:effectLst/>
                        <a:latin typeface="Times New Roman" pitchFamily="18" charset="0"/>
                      </a:endParaRPr>
                    </a:p>
                  </a:txBody>
                  <a:tcPr marT="34295" marB="34295"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0" algn="l"/>
                        </a:tabLst>
                      </a:pPr>
                      <a:r>
                        <a:rPr kumimoji="0" lang="tr-TR" sz="1500" b="1" i="0" u="none" strike="noStrike" cap="none" normalizeH="0" baseline="0" smtClean="0">
                          <a:ln>
                            <a:noFill/>
                          </a:ln>
                          <a:solidFill>
                            <a:srgbClr val="333333"/>
                          </a:solidFill>
                          <a:effectLst/>
                          <a:latin typeface="Times New Roman" pitchFamily="18" charset="0"/>
                          <a:cs typeface="Times New Roman" pitchFamily="18" charset="0"/>
                        </a:rPr>
                        <a:t>Mesleki Sorumluluk GDB</a:t>
                      </a:r>
                      <a:endParaRPr kumimoji="0" lang="tr-TR" sz="3000" b="1" i="0" u="none" strike="noStrike" cap="none" normalizeH="0" baseline="0" smtClean="0">
                        <a:ln>
                          <a:noFill/>
                        </a:ln>
                        <a:solidFill>
                          <a:schemeClr val="tx1"/>
                        </a:solidFill>
                        <a:effectLst/>
                        <a:latin typeface="Times New Roman" pitchFamily="18" charset="0"/>
                      </a:endParaRPr>
                    </a:p>
                  </a:txBody>
                  <a:tcPr marT="34295" marB="34295"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1500" b="1" i="0" u="none" strike="noStrike" cap="none" normalizeH="0" baseline="0" smtClean="0">
                          <a:ln>
                            <a:noFill/>
                          </a:ln>
                          <a:solidFill>
                            <a:srgbClr val="333333"/>
                          </a:solidFill>
                          <a:effectLst/>
                          <a:latin typeface="Times New Roman" pitchFamily="18" charset="0"/>
                          <a:cs typeface="Times New Roman" pitchFamily="18" charset="0"/>
                        </a:rPr>
                        <a:t>Toplam </a:t>
                      </a:r>
                      <a:endParaRPr kumimoji="0" lang="en-US" sz="1400" b="1" i="0" u="none" strike="noStrike" cap="none" normalizeH="0" baseline="0" smtClean="0">
                        <a:ln>
                          <a:noFill/>
                        </a:ln>
                        <a:solidFill>
                          <a:schemeClr val="bg1"/>
                        </a:solidFill>
                        <a:effectLst/>
                        <a:latin typeface="Times New Roman" pitchFamily="18" charset="0"/>
                        <a:cs typeface="Times New Roman" pitchFamily="18" charset="0"/>
                      </a:endParaRPr>
                    </a:p>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1500" b="1" i="0" u="none" strike="noStrike" cap="none" normalizeH="0" baseline="0" smtClean="0">
                          <a:ln>
                            <a:noFill/>
                          </a:ln>
                          <a:solidFill>
                            <a:srgbClr val="333333"/>
                          </a:solidFill>
                          <a:effectLst/>
                          <a:latin typeface="Times New Roman" pitchFamily="18" charset="0"/>
                          <a:cs typeface="Times New Roman" pitchFamily="18" charset="0"/>
                        </a:rPr>
                        <a:t>GDB</a:t>
                      </a:r>
                      <a:endParaRPr kumimoji="0" lang="tr-TR" sz="3000" b="1" i="0" u="none" strike="noStrike" cap="none" normalizeH="0" baseline="0" smtClean="0">
                        <a:ln>
                          <a:noFill/>
                        </a:ln>
                        <a:solidFill>
                          <a:schemeClr val="tx1"/>
                        </a:solidFill>
                        <a:effectLst/>
                        <a:latin typeface="Times New Roman" pitchFamily="18" charset="0"/>
                      </a:endParaRPr>
                    </a:p>
                  </a:txBody>
                  <a:tcPr marT="34295" marB="34295"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739481">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1500" b="1" i="0" u="none" strike="noStrike" cap="none" normalizeH="0" baseline="0" smtClean="0">
                          <a:ln>
                            <a:noFill/>
                          </a:ln>
                          <a:solidFill>
                            <a:srgbClr val="333333"/>
                          </a:solidFill>
                          <a:effectLst/>
                          <a:latin typeface="Times New Roman" pitchFamily="18" charset="0"/>
                          <a:cs typeface="Times New Roman" pitchFamily="18" charset="0"/>
                        </a:rPr>
                        <a:t>97026</a:t>
                      </a:r>
                      <a:endParaRPr kumimoji="0" lang="tr-TR" sz="3000" b="1" i="0" u="none" strike="noStrike" cap="none" normalizeH="0" baseline="0" smtClean="0">
                        <a:ln>
                          <a:noFill/>
                        </a:ln>
                        <a:solidFill>
                          <a:schemeClr val="tx1"/>
                        </a:solidFill>
                        <a:effectLst/>
                        <a:latin typeface="Times New Roman" pitchFamily="18" charset="0"/>
                      </a:endParaRPr>
                    </a:p>
                  </a:txBody>
                  <a:tcPr marT="34295" marB="34295"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1500" b="1" i="0" u="none" strike="noStrike" cap="none" normalizeH="0" baseline="0" smtClean="0">
                          <a:ln>
                            <a:noFill/>
                          </a:ln>
                          <a:solidFill>
                            <a:srgbClr val="333333"/>
                          </a:solidFill>
                          <a:effectLst/>
                          <a:latin typeface="Times New Roman" pitchFamily="18" charset="0"/>
                          <a:cs typeface="Times New Roman" pitchFamily="18" charset="0"/>
                        </a:rPr>
                        <a:t>Kızıl ötesi ile terapi</a:t>
                      </a:r>
                      <a:endParaRPr kumimoji="0" lang="en-US" sz="1400" b="1" i="0" u="none" strike="noStrike" cap="none" normalizeH="0" baseline="0" smtClean="0">
                        <a:ln>
                          <a:noFill/>
                        </a:ln>
                        <a:solidFill>
                          <a:schemeClr val="bg1"/>
                        </a:solidFill>
                        <a:effectLst/>
                        <a:latin typeface="Times New Roman" pitchFamily="18" charset="0"/>
                        <a:cs typeface="Times New Roman" pitchFamily="18" charset="0"/>
                      </a:endParaRPr>
                    </a:p>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1500" b="1" i="0" u="none" strike="noStrike" cap="none" normalizeH="0" baseline="0" smtClean="0">
                          <a:ln>
                            <a:noFill/>
                          </a:ln>
                          <a:solidFill>
                            <a:srgbClr val="333333"/>
                          </a:solidFill>
                          <a:effectLst/>
                          <a:latin typeface="Times New Roman" pitchFamily="18" charset="0"/>
                          <a:cs typeface="Times New Roman" pitchFamily="18" charset="0"/>
                        </a:rPr>
                        <a:t>Infrared therapy</a:t>
                      </a:r>
                      <a:endParaRPr kumimoji="0" lang="tr-TR" sz="3000" b="1" i="0" u="none" strike="noStrike" cap="none" normalizeH="0" baseline="0" smtClean="0">
                        <a:ln>
                          <a:noFill/>
                        </a:ln>
                        <a:solidFill>
                          <a:schemeClr val="tx1"/>
                        </a:solidFill>
                        <a:effectLst/>
                        <a:latin typeface="Times New Roman" pitchFamily="18" charset="0"/>
                      </a:endParaRPr>
                    </a:p>
                  </a:txBody>
                  <a:tcPr marT="34295" marB="34295"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1500" b="1" i="0" u="none" strike="noStrike" cap="none" normalizeH="0" baseline="0" smtClean="0">
                          <a:ln>
                            <a:noFill/>
                          </a:ln>
                          <a:solidFill>
                            <a:srgbClr val="333333"/>
                          </a:solidFill>
                          <a:effectLst/>
                          <a:latin typeface="Times New Roman" pitchFamily="18" charset="0"/>
                          <a:cs typeface="Times New Roman" pitchFamily="18" charset="0"/>
                        </a:rPr>
                        <a:t>0.06</a:t>
                      </a:r>
                      <a:endParaRPr kumimoji="0" lang="tr-TR" sz="3000" b="1" i="0" u="none" strike="noStrike" cap="none" normalizeH="0" baseline="0" smtClean="0">
                        <a:ln>
                          <a:noFill/>
                        </a:ln>
                        <a:solidFill>
                          <a:schemeClr val="tx1"/>
                        </a:solidFill>
                        <a:effectLst/>
                        <a:latin typeface="Times New Roman" pitchFamily="18" charset="0"/>
                      </a:endParaRPr>
                    </a:p>
                  </a:txBody>
                  <a:tcPr marT="34295" marB="34295"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1500" b="1" i="0" u="none" strike="noStrike" cap="none" normalizeH="0" baseline="0" dirty="0" smtClean="0">
                          <a:ln>
                            <a:noFill/>
                          </a:ln>
                          <a:solidFill>
                            <a:srgbClr val="333333"/>
                          </a:solidFill>
                          <a:effectLst/>
                          <a:latin typeface="Times New Roman" pitchFamily="18" charset="0"/>
                          <a:cs typeface="Times New Roman" pitchFamily="18" charset="0"/>
                        </a:rPr>
                        <a:t>0.22</a:t>
                      </a:r>
                      <a:endParaRPr kumimoji="0" lang="tr-TR" sz="3000" b="1" i="0" u="none" strike="noStrike" cap="none" normalizeH="0" baseline="0" dirty="0" smtClean="0">
                        <a:ln>
                          <a:noFill/>
                        </a:ln>
                        <a:solidFill>
                          <a:schemeClr val="tx1"/>
                        </a:solidFill>
                        <a:effectLst/>
                        <a:latin typeface="Times New Roman" pitchFamily="18" charset="0"/>
                      </a:endParaRPr>
                    </a:p>
                  </a:txBody>
                  <a:tcPr marT="34295" marB="34295"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1500" b="1" i="0" u="none" strike="noStrike" cap="none" normalizeH="0" baseline="0" smtClean="0">
                          <a:ln>
                            <a:noFill/>
                          </a:ln>
                          <a:solidFill>
                            <a:srgbClr val="333333"/>
                          </a:solidFill>
                          <a:effectLst/>
                          <a:latin typeface="Times New Roman" pitchFamily="18" charset="0"/>
                          <a:cs typeface="Times New Roman" pitchFamily="18" charset="0"/>
                        </a:rPr>
                        <a:t>0.01</a:t>
                      </a:r>
                      <a:endParaRPr kumimoji="0" lang="tr-TR" sz="3000" b="1" i="0" u="none" strike="noStrike" cap="none" normalizeH="0" baseline="0" smtClean="0">
                        <a:ln>
                          <a:noFill/>
                        </a:ln>
                        <a:solidFill>
                          <a:schemeClr val="tx1"/>
                        </a:solidFill>
                        <a:effectLst/>
                        <a:latin typeface="Times New Roman" pitchFamily="18" charset="0"/>
                      </a:endParaRPr>
                    </a:p>
                  </a:txBody>
                  <a:tcPr marT="34295" marB="34295"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1500" b="1" i="0" u="none" strike="noStrike" cap="none" normalizeH="0" baseline="0" smtClean="0">
                          <a:ln>
                            <a:noFill/>
                          </a:ln>
                          <a:solidFill>
                            <a:srgbClr val="333333"/>
                          </a:solidFill>
                          <a:effectLst/>
                          <a:latin typeface="Times New Roman" pitchFamily="18" charset="0"/>
                          <a:cs typeface="Times New Roman" pitchFamily="18" charset="0"/>
                        </a:rPr>
                        <a:t>0.29</a:t>
                      </a:r>
                      <a:endParaRPr kumimoji="0" lang="tr-TR" sz="3000" b="1" i="0" u="none" strike="noStrike" cap="none" normalizeH="0" baseline="0" smtClean="0">
                        <a:ln>
                          <a:noFill/>
                        </a:ln>
                        <a:solidFill>
                          <a:schemeClr val="tx1"/>
                        </a:solidFill>
                        <a:effectLst/>
                        <a:latin typeface="Times New Roman" pitchFamily="18" charset="0"/>
                      </a:endParaRPr>
                    </a:p>
                  </a:txBody>
                  <a:tcPr marT="34295" marB="34295"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739481">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1500" b="1" i="0" u="none" strike="noStrike" cap="none" normalizeH="0" baseline="0" smtClean="0">
                          <a:ln>
                            <a:noFill/>
                          </a:ln>
                          <a:solidFill>
                            <a:srgbClr val="333333"/>
                          </a:solidFill>
                          <a:effectLst/>
                          <a:latin typeface="Times New Roman" pitchFamily="18" charset="0"/>
                          <a:cs typeface="Times New Roman" pitchFamily="18" charset="0"/>
                        </a:rPr>
                        <a:t>97028</a:t>
                      </a:r>
                      <a:endParaRPr kumimoji="0" lang="tr-TR" sz="3000" b="1" i="0" u="none" strike="noStrike" cap="none" normalizeH="0" baseline="0" smtClean="0">
                        <a:ln>
                          <a:noFill/>
                        </a:ln>
                        <a:solidFill>
                          <a:schemeClr val="tx1"/>
                        </a:solidFill>
                        <a:effectLst/>
                        <a:latin typeface="Times New Roman" pitchFamily="18" charset="0"/>
                      </a:endParaRPr>
                    </a:p>
                  </a:txBody>
                  <a:tcPr marT="34295" marB="34295"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1500" b="1" i="0" u="none" strike="noStrike" cap="none" normalizeH="0" baseline="0" smtClean="0">
                          <a:ln>
                            <a:noFill/>
                          </a:ln>
                          <a:solidFill>
                            <a:srgbClr val="333333"/>
                          </a:solidFill>
                          <a:effectLst/>
                          <a:latin typeface="Times New Roman" pitchFamily="18" charset="0"/>
                          <a:cs typeface="Times New Roman" pitchFamily="18" charset="0"/>
                        </a:rPr>
                        <a:t>Ultraviole ile tedavi</a:t>
                      </a:r>
                      <a:endParaRPr kumimoji="0" lang="en-US" sz="1400" b="1" i="0" u="none" strike="noStrike" cap="none" normalizeH="0" baseline="0" smtClean="0">
                        <a:ln>
                          <a:noFill/>
                        </a:ln>
                        <a:solidFill>
                          <a:schemeClr val="bg1"/>
                        </a:solidFill>
                        <a:effectLst/>
                        <a:latin typeface="Times New Roman" pitchFamily="18" charset="0"/>
                        <a:cs typeface="Times New Roman" pitchFamily="18" charset="0"/>
                      </a:endParaRPr>
                    </a:p>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1500" b="1" i="0" u="none" strike="noStrike" cap="none" normalizeH="0" baseline="0" smtClean="0">
                          <a:ln>
                            <a:noFill/>
                          </a:ln>
                          <a:solidFill>
                            <a:srgbClr val="333333"/>
                          </a:solidFill>
                          <a:effectLst/>
                          <a:latin typeface="Times New Roman" pitchFamily="18" charset="0"/>
                          <a:cs typeface="Times New Roman" pitchFamily="18" charset="0"/>
                        </a:rPr>
                        <a:t>Ultraviolet therapy</a:t>
                      </a:r>
                      <a:endParaRPr kumimoji="0" lang="tr-TR" sz="3000" b="1" i="0" u="none" strike="noStrike" cap="none" normalizeH="0" baseline="0" smtClean="0">
                        <a:ln>
                          <a:noFill/>
                        </a:ln>
                        <a:solidFill>
                          <a:schemeClr val="tx1"/>
                        </a:solidFill>
                        <a:effectLst/>
                        <a:latin typeface="Times New Roman" pitchFamily="18" charset="0"/>
                      </a:endParaRPr>
                    </a:p>
                  </a:txBody>
                  <a:tcPr marT="34295" marB="34295"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1500" b="1" i="0" u="none" strike="noStrike" cap="none" normalizeH="0" baseline="0" smtClean="0">
                          <a:ln>
                            <a:noFill/>
                          </a:ln>
                          <a:solidFill>
                            <a:srgbClr val="333333"/>
                          </a:solidFill>
                          <a:effectLst/>
                          <a:latin typeface="Times New Roman" pitchFamily="18" charset="0"/>
                          <a:cs typeface="Times New Roman" pitchFamily="18" charset="0"/>
                        </a:rPr>
                        <a:t>0.08</a:t>
                      </a:r>
                      <a:endParaRPr kumimoji="0" lang="tr-TR" sz="3000" b="1" i="0" u="none" strike="noStrike" cap="none" normalizeH="0" baseline="0" smtClean="0">
                        <a:ln>
                          <a:noFill/>
                        </a:ln>
                        <a:solidFill>
                          <a:schemeClr val="tx1"/>
                        </a:solidFill>
                        <a:effectLst/>
                        <a:latin typeface="Times New Roman" pitchFamily="18" charset="0"/>
                      </a:endParaRPr>
                    </a:p>
                  </a:txBody>
                  <a:tcPr marT="34295" marB="34295"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1500" b="1" i="0" u="none" strike="noStrike" cap="none" normalizeH="0" baseline="0" smtClean="0">
                          <a:ln>
                            <a:noFill/>
                          </a:ln>
                          <a:solidFill>
                            <a:srgbClr val="333333"/>
                          </a:solidFill>
                          <a:effectLst/>
                          <a:latin typeface="Times New Roman" pitchFamily="18" charset="0"/>
                          <a:cs typeface="Times New Roman" pitchFamily="18" charset="0"/>
                        </a:rPr>
                        <a:t>0.22</a:t>
                      </a:r>
                      <a:endParaRPr kumimoji="0" lang="tr-TR" sz="3000" b="1" i="0" u="none" strike="noStrike" cap="none" normalizeH="0" baseline="0" smtClean="0">
                        <a:ln>
                          <a:noFill/>
                        </a:ln>
                        <a:solidFill>
                          <a:schemeClr val="tx1"/>
                        </a:solidFill>
                        <a:effectLst/>
                        <a:latin typeface="Times New Roman" pitchFamily="18" charset="0"/>
                      </a:endParaRPr>
                    </a:p>
                  </a:txBody>
                  <a:tcPr marT="34295" marB="34295"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1500" b="1" i="0" u="none" strike="noStrike" cap="none" normalizeH="0" baseline="0" smtClean="0">
                          <a:ln>
                            <a:noFill/>
                          </a:ln>
                          <a:solidFill>
                            <a:srgbClr val="333333"/>
                          </a:solidFill>
                          <a:effectLst/>
                          <a:latin typeface="Times New Roman" pitchFamily="18" charset="0"/>
                          <a:cs typeface="Times New Roman" pitchFamily="18" charset="0"/>
                        </a:rPr>
                        <a:t>0.01</a:t>
                      </a:r>
                      <a:endParaRPr kumimoji="0" lang="tr-TR" sz="3000" b="1" i="0" u="none" strike="noStrike" cap="none" normalizeH="0" baseline="0" smtClean="0">
                        <a:ln>
                          <a:noFill/>
                        </a:ln>
                        <a:solidFill>
                          <a:schemeClr val="tx1"/>
                        </a:solidFill>
                        <a:effectLst/>
                        <a:latin typeface="Times New Roman" pitchFamily="18" charset="0"/>
                      </a:endParaRPr>
                    </a:p>
                  </a:txBody>
                  <a:tcPr marT="34295" marB="34295"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1500" b="1" i="0" u="none" strike="noStrike" cap="none" normalizeH="0" baseline="0" smtClean="0">
                          <a:ln>
                            <a:noFill/>
                          </a:ln>
                          <a:solidFill>
                            <a:srgbClr val="333333"/>
                          </a:solidFill>
                          <a:effectLst/>
                          <a:latin typeface="Times New Roman" pitchFamily="18" charset="0"/>
                          <a:cs typeface="Times New Roman" pitchFamily="18" charset="0"/>
                        </a:rPr>
                        <a:t>0.31</a:t>
                      </a:r>
                      <a:endParaRPr kumimoji="0" lang="tr-TR" sz="3000" b="1" i="0" u="none" strike="noStrike" cap="none" normalizeH="0" baseline="0" smtClean="0">
                        <a:ln>
                          <a:noFill/>
                        </a:ln>
                        <a:solidFill>
                          <a:schemeClr val="tx1"/>
                        </a:solidFill>
                        <a:effectLst/>
                        <a:latin typeface="Times New Roman" pitchFamily="18" charset="0"/>
                      </a:endParaRPr>
                    </a:p>
                  </a:txBody>
                  <a:tcPr marT="34295" marB="34295"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983117">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1500" b="1" i="0" u="none" strike="noStrike" cap="none" normalizeH="0" baseline="0" smtClean="0">
                          <a:ln>
                            <a:noFill/>
                          </a:ln>
                          <a:solidFill>
                            <a:srgbClr val="333333"/>
                          </a:solidFill>
                          <a:effectLst/>
                          <a:latin typeface="Times New Roman" pitchFamily="18" charset="0"/>
                          <a:cs typeface="Times New Roman" pitchFamily="18" charset="0"/>
                        </a:rPr>
                        <a:t>97032</a:t>
                      </a:r>
                      <a:endParaRPr kumimoji="0" lang="tr-TR" sz="3000" b="1" i="0" u="none" strike="noStrike" cap="none" normalizeH="0" baseline="0" smtClean="0">
                        <a:ln>
                          <a:noFill/>
                        </a:ln>
                        <a:solidFill>
                          <a:schemeClr val="tx1"/>
                        </a:solidFill>
                        <a:effectLst/>
                        <a:latin typeface="Times New Roman" pitchFamily="18" charset="0"/>
                      </a:endParaRPr>
                    </a:p>
                  </a:txBody>
                  <a:tcPr marT="34295" marB="34295"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1500" b="1" i="0" u="none" strike="noStrike" cap="none" normalizeH="0" baseline="0" smtClean="0">
                          <a:ln>
                            <a:noFill/>
                          </a:ln>
                          <a:solidFill>
                            <a:srgbClr val="333333"/>
                          </a:solidFill>
                          <a:effectLst/>
                          <a:latin typeface="Times New Roman" pitchFamily="18" charset="0"/>
                          <a:cs typeface="Times New Roman" pitchFamily="18" charset="0"/>
                        </a:rPr>
                        <a:t>Elektrik simulasyonu</a:t>
                      </a:r>
                      <a:endParaRPr kumimoji="0" lang="en-US" sz="1400" b="1" i="0" u="none" strike="noStrike" cap="none" normalizeH="0" baseline="0" smtClean="0">
                        <a:ln>
                          <a:noFill/>
                        </a:ln>
                        <a:solidFill>
                          <a:schemeClr val="bg1"/>
                        </a:solidFill>
                        <a:effectLst/>
                        <a:latin typeface="Times New Roman" pitchFamily="18" charset="0"/>
                        <a:cs typeface="Times New Roman" pitchFamily="18" charset="0"/>
                      </a:endParaRPr>
                    </a:p>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1500" b="1" i="0" u="none" strike="noStrike" cap="none" normalizeH="0" baseline="0" smtClean="0">
                          <a:ln>
                            <a:noFill/>
                          </a:ln>
                          <a:solidFill>
                            <a:srgbClr val="333333"/>
                          </a:solidFill>
                          <a:effectLst/>
                          <a:latin typeface="Times New Roman" pitchFamily="18" charset="0"/>
                          <a:cs typeface="Times New Roman" pitchFamily="18" charset="0"/>
                        </a:rPr>
                        <a:t>Electrical stimulation</a:t>
                      </a:r>
                      <a:endParaRPr kumimoji="0" lang="tr-TR" sz="3000" b="1" i="0" u="none" strike="noStrike" cap="none" normalizeH="0" baseline="0" smtClean="0">
                        <a:ln>
                          <a:noFill/>
                        </a:ln>
                        <a:solidFill>
                          <a:schemeClr val="tx1"/>
                        </a:solidFill>
                        <a:effectLst/>
                        <a:latin typeface="Times New Roman" pitchFamily="18" charset="0"/>
                      </a:endParaRPr>
                    </a:p>
                  </a:txBody>
                  <a:tcPr marT="34295" marB="34295"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1500" b="1" i="0" u="none" strike="noStrike" cap="none" normalizeH="0" baseline="0" smtClean="0">
                          <a:ln>
                            <a:noFill/>
                          </a:ln>
                          <a:solidFill>
                            <a:srgbClr val="333333"/>
                          </a:solidFill>
                          <a:effectLst/>
                          <a:latin typeface="Times New Roman" pitchFamily="18" charset="0"/>
                          <a:cs typeface="Times New Roman" pitchFamily="18" charset="0"/>
                        </a:rPr>
                        <a:t>0.25</a:t>
                      </a:r>
                      <a:endParaRPr kumimoji="0" lang="tr-TR" sz="3000" b="1" i="0" u="none" strike="noStrike" cap="none" normalizeH="0" baseline="0" smtClean="0">
                        <a:ln>
                          <a:noFill/>
                        </a:ln>
                        <a:solidFill>
                          <a:schemeClr val="tx1"/>
                        </a:solidFill>
                        <a:effectLst/>
                        <a:latin typeface="Times New Roman" pitchFamily="18" charset="0"/>
                      </a:endParaRPr>
                    </a:p>
                  </a:txBody>
                  <a:tcPr marT="34295" marB="34295"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1500" b="1" i="0" u="none" strike="noStrike" cap="none" normalizeH="0" baseline="0" dirty="0" smtClean="0">
                          <a:ln>
                            <a:noFill/>
                          </a:ln>
                          <a:solidFill>
                            <a:srgbClr val="333333"/>
                          </a:solidFill>
                          <a:effectLst/>
                          <a:latin typeface="Times New Roman" pitchFamily="18" charset="0"/>
                          <a:cs typeface="Times New Roman" pitchFamily="18" charset="0"/>
                        </a:rPr>
                        <a:t>0.25</a:t>
                      </a:r>
                      <a:endParaRPr kumimoji="0" lang="tr-TR" sz="3000" b="1" i="0" u="none" strike="noStrike" cap="none" normalizeH="0" baseline="0" dirty="0" smtClean="0">
                        <a:ln>
                          <a:noFill/>
                        </a:ln>
                        <a:solidFill>
                          <a:schemeClr val="tx1"/>
                        </a:solidFill>
                        <a:effectLst/>
                        <a:latin typeface="Times New Roman" pitchFamily="18" charset="0"/>
                      </a:endParaRPr>
                    </a:p>
                  </a:txBody>
                  <a:tcPr marT="34295" marB="34295"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1500" b="1" i="0" u="none" strike="noStrike" cap="none" normalizeH="0" baseline="0" smtClean="0">
                          <a:ln>
                            <a:noFill/>
                          </a:ln>
                          <a:solidFill>
                            <a:srgbClr val="333333"/>
                          </a:solidFill>
                          <a:effectLst/>
                          <a:latin typeface="Times New Roman" pitchFamily="18" charset="0"/>
                          <a:cs typeface="Times New Roman" pitchFamily="18" charset="0"/>
                        </a:rPr>
                        <a:t>0.01</a:t>
                      </a:r>
                      <a:endParaRPr kumimoji="0" lang="tr-TR" sz="3000" b="1" i="0" u="none" strike="noStrike" cap="none" normalizeH="0" baseline="0" smtClean="0">
                        <a:ln>
                          <a:noFill/>
                        </a:ln>
                        <a:solidFill>
                          <a:schemeClr val="tx1"/>
                        </a:solidFill>
                        <a:effectLst/>
                        <a:latin typeface="Times New Roman" pitchFamily="18" charset="0"/>
                      </a:endParaRPr>
                    </a:p>
                  </a:txBody>
                  <a:tcPr marT="34295" marB="34295"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1500" b="1" i="0" u="none" strike="noStrike" cap="none" normalizeH="0" baseline="0" dirty="0" smtClean="0">
                          <a:ln>
                            <a:noFill/>
                          </a:ln>
                          <a:solidFill>
                            <a:srgbClr val="333333"/>
                          </a:solidFill>
                          <a:effectLst/>
                          <a:latin typeface="Times New Roman" pitchFamily="18" charset="0"/>
                          <a:cs typeface="Times New Roman" pitchFamily="18" charset="0"/>
                        </a:rPr>
                        <a:t>0,51</a:t>
                      </a:r>
                      <a:endParaRPr kumimoji="0" lang="tr-TR" sz="3000" b="1" i="0" u="none" strike="noStrike" cap="none" normalizeH="0" baseline="0" dirty="0" smtClean="0">
                        <a:ln>
                          <a:noFill/>
                        </a:ln>
                        <a:solidFill>
                          <a:schemeClr val="tx1"/>
                        </a:solidFill>
                        <a:effectLst/>
                        <a:latin typeface="Times New Roman" pitchFamily="18" charset="0"/>
                      </a:endParaRPr>
                    </a:p>
                  </a:txBody>
                  <a:tcPr marT="34295" marB="34295"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115028666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7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123478"/>
            <a:ext cx="9028510" cy="4768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1747" name="Rectangle 3"/>
          <p:cNvSpPr>
            <a:spLocks noChangeArrowheads="1"/>
          </p:cNvSpPr>
          <p:nvPr/>
        </p:nvSpPr>
        <p:spPr bwMode="auto">
          <a:xfrm>
            <a:off x="6248400" y="4114800"/>
            <a:ext cx="2667000" cy="8802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lnSpc>
                <a:spcPct val="80000"/>
              </a:lnSpc>
            </a:pPr>
            <a:r>
              <a:rPr kumimoji="1" lang="tr-TR" sz="3200" b="1">
                <a:solidFill>
                  <a:srgbClr val="CC0066"/>
                </a:solidFill>
                <a:latin typeface="Times New Roman" pitchFamily="18" charset="0"/>
              </a:rPr>
              <a:t>360 Derece Geribildirimi</a:t>
            </a:r>
          </a:p>
        </p:txBody>
      </p:sp>
    </p:spTree>
    <p:extLst>
      <p:ext uri="{BB962C8B-B14F-4D97-AF65-F5344CB8AC3E}">
        <p14:creationId xmlns:p14="http://schemas.microsoft.com/office/powerpoint/2010/main" val="238020905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j009007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48400" y="285750"/>
            <a:ext cx="2609850" cy="176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3" name="Rectangle 3"/>
          <p:cNvSpPr>
            <a:spLocks noGrp="1" noChangeArrowheads="1"/>
          </p:cNvSpPr>
          <p:nvPr>
            <p:ph type="title"/>
          </p:nvPr>
        </p:nvSpPr>
        <p:spPr/>
        <p:txBody>
          <a:bodyPr/>
          <a:lstStyle/>
          <a:p>
            <a:pPr eaLnBrk="1" hangingPunct="1"/>
            <a:r>
              <a:rPr lang="tr-TR" sz="2400" b="1" dirty="0" smtClean="0"/>
              <a:t>Performans kavramı</a:t>
            </a:r>
          </a:p>
        </p:txBody>
      </p:sp>
      <p:sp>
        <p:nvSpPr>
          <p:cNvPr id="5124" name="Rectangle 4"/>
          <p:cNvSpPr>
            <a:spLocks noGrp="1" noChangeArrowheads="1"/>
          </p:cNvSpPr>
          <p:nvPr>
            <p:ph type="body" idx="4294967295"/>
          </p:nvPr>
        </p:nvSpPr>
        <p:spPr>
          <a:xfrm>
            <a:off x="467544" y="2211710"/>
            <a:ext cx="7553325" cy="2787774"/>
          </a:xfrm>
        </p:spPr>
        <p:txBody>
          <a:bodyPr/>
          <a:lstStyle/>
          <a:p>
            <a:pPr eaLnBrk="1" hangingPunct="1">
              <a:lnSpc>
                <a:spcPct val="80000"/>
              </a:lnSpc>
            </a:pPr>
            <a:r>
              <a:rPr lang="tr-TR" sz="2400" dirty="0" smtClean="0">
                <a:latin typeface="Times New Roman" pitchFamily="18" charset="0"/>
                <a:cs typeface="Times New Roman" pitchFamily="18" charset="0"/>
              </a:rPr>
              <a:t>Performans, herhangi bir görevin gereği olarak önceden belirlenen standartlara uygun davranışların gösterilmesi ve beklenen amaçlara yaklaşma derecesi olarak tanımlanabilir</a:t>
            </a:r>
            <a:r>
              <a:rPr lang="tr-TR" sz="2400" dirty="0" smtClean="0">
                <a:latin typeface="Times New Roman" pitchFamily="18" charset="0"/>
                <a:cs typeface="Times New Roman" pitchFamily="18" charset="0"/>
              </a:rPr>
              <a:t>.</a:t>
            </a:r>
            <a:endParaRPr lang="tr-TR" sz="2400" dirty="0" smtClean="0">
              <a:latin typeface="Times New Roman" pitchFamily="18" charset="0"/>
              <a:cs typeface="Times New Roman" pitchFamily="18" charset="0"/>
            </a:endParaRPr>
          </a:p>
          <a:p>
            <a:pPr eaLnBrk="1" hangingPunct="1">
              <a:lnSpc>
                <a:spcPct val="80000"/>
              </a:lnSpc>
            </a:pPr>
            <a:r>
              <a:rPr lang="tr-TR" sz="2400" dirty="0" smtClean="0">
                <a:latin typeface="Times New Roman" pitchFamily="18" charset="0"/>
                <a:cs typeface="Times New Roman" pitchFamily="18" charset="0"/>
              </a:rPr>
              <a:t>Performans değerlendirme ise, çalışanın performansının incelendiği, değerlendirildiği, sonucun kaydedildiği ve çalışana </a:t>
            </a:r>
            <a:r>
              <a:rPr lang="tr-TR" sz="2400" dirty="0" smtClean="0">
                <a:solidFill>
                  <a:srgbClr val="CC0066"/>
                </a:solidFill>
                <a:latin typeface="Times New Roman" pitchFamily="18" charset="0"/>
                <a:cs typeface="Times New Roman" pitchFamily="18" charset="0"/>
              </a:rPr>
              <a:t>bildirildiği</a:t>
            </a:r>
            <a:r>
              <a:rPr lang="tr-TR" sz="2400" dirty="0" smtClean="0">
                <a:latin typeface="Times New Roman" pitchFamily="18" charset="0"/>
                <a:cs typeface="Times New Roman" pitchFamily="18" charset="0"/>
              </a:rPr>
              <a:t> süreçtir.</a:t>
            </a:r>
          </a:p>
        </p:txBody>
      </p:sp>
    </p:spTree>
    <p:extLst>
      <p:ext uri="{BB962C8B-B14F-4D97-AF65-F5344CB8AC3E}">
        <p14:creationId xmlns:p14="http://schemas.microsoft.com/office/powerpoint/2010/main" val="25196640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tr-TR" sz="2400" b="1" dirty="0" smtClean="0"/>
              <a:t>Performans ve yeterlilik</a:t>
            </a:r>
          </a:p>
        </p:txBody>
      </p:sp>
      <p:sp>
        <p:nvSpPr>
          <p:cNvPr id="6147" name="Rectangle 3"/>
          <p:cNvSpPr>
            <a:spLocks noGrp="1" noChangeArrowheads="1"/>
          </p:cNvSpPr>
          <p:nvPr>
            <p:ph type="body" idx="4294967295"/>
          </p:nvPr>
        </p:nvSpPr>
        <p:spPr>
          <a:xfrm>
            <a:off x="179512" y="1491630"/>
            <a:ext cx="8964488" cy="2880320"/>
          </a:xfrm>
        </p:spPr>
        <p:txBody>
          <a:bodyPr/>
          <a:lstStyle/>
          <a:p>
            <a:pPr eaLnBrk="1" hangingPunct="1"/>
            <a:r>
              <a:rPr lang="tr-TR" sz="2800" dirty="0" smtClean="0">
                <a:latin typeface="Times New Roman" pitchFamily="18" charset="0"/>
                <a:cs typeface="Times New Roman" pitchFamily="18" charset="0"/>
              </a:rPr>
              <a:t>Performans ile yeterlilik (</a:t>
            </a:r>
            <a:r>
              <a:rPr lang="tr-TR" sz="2800" dirty="0" err="1" smtClean="0">
                <a:latin typeface="Times New Roman" pitchFamily="18" charset="0"/>
                <a:cs typeface="Times New Roman" pitchFamily="18" charset="0"/>
              </a:rPr>
              <a:t>competency</a:t>
            </a:r>
            <a:r>
              <a:rPr lang="tr-TR" sz="2800" dirty="0" smtClean="0">
                <a:latin typeface="Times New Roman" pitchFamily="18" charset="0"/>
                <a:cs typeface="Times New Roman" pitchFamily="18" charset="0"/>
              </a:rPr>
              <a:t>) terimleri genellikle karıştırılmaktadır. Yeterlilik, bir iş veya uğraşı alanı ile ilgili teknik bilgi ve becerilerin varlığını,  performans ise bilgi ve becerilerin üretime dönük yönünü ifade etmektedir. Başka bir anlatımla performans verilen görevlerin yapılmasıyla  (başarılmasıyla) ilişkilidir. </a:t>
            </a:r>
          </a:p>
        </p:txBody>
      </p:sp>
      <p:pic>
        <p:nvPicPr>
          <p:cNvPr id="6148" name="Picture 4" descr="j024071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80362" y="3773090"/>
            <a:ext cx="1163638" cy="13704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9321288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tr-TR" sz="2400" dirty="0" smtClean="0"/>
              <a:t>Performans Yönetimi</a:t>
            </a:r>
          </a:p>
        </p:txBody>
      </p:sp>
      <p:sp>
        <p:nvSpPr>
          <p:cNvPr id="7171" name="Rectangle 3"/>
          <p:cNvSpPr>
            <a:spLocks noGrp="1" noChangeArrowheads="1"/>
          </p:cNvSpPr>
          <p:nvPr>
            <p:ph type="body" idx="4294967295"/>
          </p:nvPr>
        </p:nvSpPr>
        <p:spPr>
          <a:xfrm>
            <a:off x="539552" y="2211710"/>
            <a:ext cx="8229600" cy="1828800"/>
          </a:xfrm>
        </p:spPr>
        <p:txBody>
          <a:bodyPr/>
          <a:lstStyle/>
          <a:p>
            <a:pPr eaLnBrk="1" hangingPunct="1"/>
            <a:r>
              <a:rPr lang="tr-TR" dirty="0" smtClean="0">
                <a:latin typeface="Times New Roman" pitchFamily="18" charset="0"/>
                <a:cs typeface="Times New Roman" pitchFamily="18" charset="0"/>
              </a:rPr>
              <a:t>Performans Yönetimi </a:t>
            </a:r>
            <a:r>
              <a:rPr lang="tr-TR" dirty="0" smtClean="0">
                <a:solidFill>
                  <a:srgbClr val="CC0066"/>
                </a:solidFill>
                <a:latin typeface="Times New Roman" pitchFamily="18" charset="0"/>
                <a:cs typeface="Times New Roman" pitchFamily="18" charset="0"/>
              </a:rPr>
              <a:t>kurum hedefleri</a:t>
            </a:r>
            <a:r>
              <a:rPr lang="tr-TR" dirty="0" smtClean="0">
                <a:latin typeface="Times New Roman" pitchFamily="18" charset="0"/>
                <a:cs typeface="Times New Roman" pitchFamily="18" charset="0"/>
              </a:rPr>
              <a:t> ile </a:t>
            </a:r>
            <a:r>
              <a:rPr lang="tr-TR" dirty="0" smtClean="0">
                <a:solidFill>
                  <a:srgbClr val="CC0066"/>
                </a:solidFill>
                <a:latin typeface="Times New Roman" pitchFamily="18" charset="0"/>
                <a:cs typeface="Times New Roman" pitchFamily="18" charset="0"/>
              </a:rPr>
              <a:t>kişinin bireysel hedefleri</a:t>
            </a:r>
            <a:r>
              <a:rPr lang="tr-TR" dirty="0" smtClean="0">
                <a:latin typeface="Times New Roman" pitchFamily="18" charset="0"/>
                <a:cs typeface="Times New Roman" pitchFamily="18" charset="0"/>
              </a:rPr>
              <a:t> arasında eşgüdüm sağlayarak her iki tarafın da hedeflerine ulaşmasını koordine eden devamlı bir süreçtir.</a:t>
            </a:r>
          </a:p>
        </p:txBody>
      </p:sp>
    </p:spTree>
    <p:extLst>
      <p:ext uri="{BB962C8B-B14F-4D97-AF65-F5344CB8AC3E}">
        <p14:creationId xmlns:p14="http://schemas.microsoft.com/office/powerpoint/2010/main" val="139317044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1433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3568" y="386743"/>
            <a:ext cx="7632848" cy="44642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7068818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8066" name="Rectangle 2"/>
          <p:cNvSpPr>
            <a:spLocks noGrp="1" noChangeArrowheads="1"/>
          </p:cNvSpPr>
          <p:nvPr>
            <p:ph type="title"/>
          </p:nvPr>
        </p:nvSpPr>
        <p:spPr/>
        <p:txBody>
          <a:bodyPr/>
          <a:lstStyle/>
          <a:p>
            <a:pPr eaLnBrk="1" hangingPunct="1">
              <a:defRPr/>
            </a:pPr>
            <a:r>
              <a:rPr lang="tr-TR" sz="2400" b="1" dirty="0" smtClean="0"/>
              <a:t>Amaçlar </a:t>
            </a:r>
            <a:endParaRPr lang="en-US" sz="2400" dirty="0" smtClean="0"/>
          </a:p>
        </p:txBody>
      </p:sp>
      <p:pic>
        <p:nvPicPr>
          <p:cNvPr id="1536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1600" y="1563638"/>
            <a:ext cx="7632848" cy="35798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3356343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1" fill="hold" grpId="0" nodeType="afterEffect">
                                  <p:stCondLst>
                                    <p:cond delay="0"/>
                                  </p:stCondLst>
                                  <p:childTnLst>
                                    <p:set>
                                      <p:cBhvr>
                                        <p:cTn id="6" dur="1" fill="hold">
                                          <p:stCondLst>
                                            <p:cond delay="0"/>
                                          </p:stCondLst>
                                        </p:cTn>
                                        <p:tgtEl>
                                          <p:spTgt spid="88066"/>
                                        </p:tgtEl>
                                        <p:attrNameLst>
                                          <p:attrName>style.visibility</p:attrName>
                                        </p:attrNameLst>
                                      </p:cBhvr>
                                      <p:to>
                                        <p:strVal val="visible"/>
                                      </p:to>
                                    </p:set>
                                    <p:anim calcmode="lin" valueType="num">
                                      <p:cBhvr additive="base">
                                        <p:cTn id="7" dur="500" fill="hold"/>
                                        <p:tgtEl>
                                          <p:spTgt spid="88066"/>
                                        </p:tgtEl>
                                        <p:attrNameLst>
                                          <p:attrName>ppt_x</p:attrName>
                                        </p:attrNameLst>
                                      </p:cBhvr>
                                      <p:tavLst>
                                        <p:tav tm="0">
                                          <p:val>
                                            <p:strVal val="#ppt_x"/>
                                          </p:val>
                                        </p:tav>
                                        <p:tav tm="100000">
                                          <p:val>
                                            <p:strVal val="#ppt_x"/>
                                          </p:val>
                                        </p:tav>
                                      </p:tavLst>
                                    </p:anim>
                                    <p:anim calcmode="lin" valueType="num">
                                      <p:cBhvr additive="base">
                                        <p:cTn id="8" dur="500" fill="hold"/>
                                        <p:tgtEl>
                                          <p:spTgt spid="88066"/>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8066" grpId="0"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1115616" y="555526"/>
            <a:ext cx="3497984" cy="1028700"/>
          </a:xfrm>
        </p:spPr>
        <p:txBody>
          <a:bodyPr/>
          <a:lstStyle/>
          <a:p>
            <a:pPr eaLnBrk="1" hangingPunct="1"/>
            <a:r>
              <a:rPr lang="tr-TR" b="1" dirty="0" smtClean="0"/>
              <a:t>Performans Değerlendirmede Hata Kaynakları (yapılmaması gerekenler)</a:t>
            </a:r>
          </a:p>
        </p:txBody>
      </p:sp>
      <p:sp>
        <p:nvSpPr>
          <p:cNvPr id="10243" name="Rectangle 3"/>
          <p:cNvSpPr>
            <a:spLocks noGrp="1" noChangeArrowheads="1"/>
          </p:cNvSpPr>
          <p:nvPr>
            <p:ph type="body" idx="4294967295"/>
          </p:nvPr>
        </p:nvSpPr>
        <p:spPr>
          <a:xfrm>
            <a:off x="611560" y="1851670"/>
            <a:ext cx="8532440" cy="2891780"/>
          </a:xfrm>
        </p:spPr>
        <p:txBody>
          <a:bodyPr/>
          <a:lstStyle/>
          <a:p>
            <a:pPr eaLnBrk="1" hangingPunct="1">
              <a:lnSpc>
                <a:spcPct val="90000"/>
              </a:lnSpc>
              <a:buSzPct val="150000"/>
              <a:buFont typeface="Wingdings" pitchFamily="2" charset="2"/>
              <a:buChar char="§"/>
            </a:pPr>
            <a:r>
              <a:rPr lang="tr-TR" sz="2400" dirty="0" smtClean="0">
                <a:latin typeface="Times New Roman" pitchFamily="18" charset="0"/>
                <a:cs typeface="Times New Roman" pitchFamily="18" charset="0"/>
              </a:rPr>
              <a:t>Aşırı hoşgörü ve esneklik (</a:t>
            </a:r>
            <a:r>
              <a:rPr lang="tr-TR" sz="2400" dirty="0" err="1" smtClean="0">
                <a:latin typeface="Times New Roman" pitchFamily="18" charset="0"/>
                <a:cs typeface="Times New Roman" pitchFamily="18" charset="0"/>
              </a:rPr>
              <a:t>leniency</a:t>
            </a:r>
            <a:r>
              <a:rPr lang="tr-TR" sz="2400" dirty="0" smtClean="0">
                <a:latin typeface="Times New Roman" pitchFamily="18" charset="0"/>
                <a:cs typeface="Times New Roman" pitchFamily="18" charset="0"/>
              </a:rPr>
              <a:t>)</a:t>
            </a:r>
          </a:p>
          <a:p>
            <a:pPr eaLnBrk="1" hangingPunct="1">
              <a:lnSpc>
                <a:spcPct val="90000"/>
              </a:lnSpc>
              <a:buSzPct val="150000"/>
              <a:buFont typeface="Wingdings" pitchFamily="2" charset="2"/>
              <a:buChar char="§"/>
            </a:pPr>
            <a:r>
              <a:rPr lang="tr-TR" sz="2400" dirty="0" smtClean="0">
                <a:latin typeface="Times New Roman" pitchFamily="18" charset="0"/>
                <a:cs typeface="Times New Roman" pitchFamily="18" charset="0"/>
              </a:rPr>
              <a:t>Katılık (</a:t>
            </a:r>
            <a:r>
              <a:rPr lang="tr-TR" sz="2400" dirty="0" err="1" smtClean="0">
                <a:latin typeface="Times New Roman" pitchFamily="18" charset="0"/>
                <a:cs typeface="Times New Roman" pitchFamily="18" charset="0"/>
              </a:rPr>
              <a:t>strickness</a:t>
            </a:r>
            <a:r>
              <a:rPr lang="tr-TR" sz="2400" dirty="0" smtClean="0">
                <a:latin typeface="Times New Roman" pitchFamily="18" charset="0"/>
                <a:cs typeface="Times New Roman" pitchFamily="18" charset="0"/>
              </a:rPr>
              <a:t>)</a:t>
            </a:r>
          </a:p>
          <a:p>
            <a:pPr eaLnBrk="1" hangingPunct="1">
              <a:lnSpc>
                <a:spcPct val="90000"/>
              </a:lnSpc>
              <a:buSzPct val="150000"/>
              <a:buFont typeface="Wingdings" pitchFamily="2" charset="2"/>
              <a:buChar char="§"/>
            </a:pPr>
            <a:r>
              <a:rPr lang="tr-TR" sz="2400" dirty="0" smtClean="0">
                <a:latin typeface="Times New Roman" pitchFamily="18" charset="0"/>
                <a:cs typeface="Times New Roman" pitchFamily="18" charset="0"/>
              </a:rPr>
              <a:t>Hale  Etkisi (</a:t>
            </a:r>
            <a:r>
              <a:rPr lang="tr-TR" sz="2400" dirty="0" err="1" smtClean="0">
                <a:latin typeface="Times New Roman" pitchFamily="18" charset="0"/>
                <a:cs typeface="Times New Roman" pitchFamily="18" charset="0"/>
              </a:rPr>
              <a:t>halo</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effect</a:t>
            </a:r>
            <a:r>
              <a:rPr lang="tr-TR" sz="2400" dirty="0" smtClean="0">
                <a:latin typeface="Times New Roman" pitchFamily="18" charset="0"/>
                <a:cs typeface="Times New Roman" pitchFamily="18" charset="0"/>
              </a:rPr>
              <a:t>)</a:t>
            </a:r>
          </a:p>
          <a:p>
            <a:pPr eaLnBrk="1" hangingPunct="1">
              <a:lnSpc>
                <a:spcPct val="90000"/>
              </a:lnSpc>
              <a:buSzPct val="150000"/>
              <a:buFont typeface="Wingdings" pitchFamily="2" charset="2"/>
              <a:buChar char="§"/>
            </a:pPr>
            <a:r>
              <a:rPr lang="tr-TR" sz="2400" dirty="0" smtClean="0">
                <a:latin typeface="Times New Roman" pitchFamily="18" charset="0"/>
                <a:cs typeface="Times New Roman" pitchFamily="18" charset="0"/>
              </a:rPr>
              <a:t>Merkezi Eğilim (</a:t>
            </a:r>
            <a:r>
              <a:rPr lang="tr-TR" sz="2400" dirty="0" err="1" smtClean="0">
                <a:latin typeface="Times New Roman" pitchFamily="18" charset="0"/>
                <a:cs typeface="Times New Roman" pitchFamily="18" charset="0"/>
              </a:rPr>
              <a:t>central</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tendency</a:t>
            </a:r>
            <a:r>
              <a:rPr lang="tr-TR" sz="2400" dirty="0" smtClean="0">
                <a:latin typeface="Times New Roman" pitchFamily="18" charset="0"/>
                <a:cs typeface="Times New Roman" pitchFamily="18" charset="0"/>
              </a:rPr>
              <a:t>)</a:t>
            </a:r>
          </a:p>
          <a:p>
            <a:pPr eaLnBrk="1" hangingPunct="1">
              <a:lnSpc>
                <a:spcPct val="90000"/>
              </a:lnSpc>
              <a:buSzPct val="150000"/>
              <a:buFont typeface="Wingdings" pitchFamily="2" charset="2"/>
              <a:buChar char="§"/>
            </a:pPr>
            <a:r>
              <a:rPr lang="tr-TR" sz="2400" dirty="0" smtClean="0">
                <a:latin typeface="Times New Roman" pitchFamily="18" charset="0"/>
                <a:cs typeface="Times New Roman" pitchFamily="18" charset="0"/>
              </a:rPr>
              <a:t>Yakın Zaman Etkisi (</a:t>
            </a:r>
            <a:r>
              <a:rPr lang="tr-TR" sz="2400" dirty="0" err="1" smtClean="0">
                <a:latin typeface="Times New Roman" pitchFamily="18" charset="0"/>
                <a:cs typeface="Times New Roman" pitchFamily="18" charset="0"/>
              </a:rPr>
              <a:t>recency</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effect</a:t>
            </a:r>
            <a:r>
              <a:rPr lang="tr-TR" sz="2400" dirty="0" smtClean="0">
                <a:latin typeface="Times New Roman" pitchFamily="18" charset="0"/>
                <a:cs typeface="Times New Roman" pitchFamily="18" charset="0"/>
              </a:rPr>
              <a:t>)</a:t>
            </a:r>
          </a:p>
          <a:p>
            <a:pPr eaLnBrk="1" hangingPunct="1">
              <a:lnSpc>
                <a:spcPct val="90000"/>
              </a:lnSpc>
              <a:buSzPct val="150000"/>
              <a:buFont typeface="Wingdings" pitchFamily="2" charset="2"/>
              <a:buChar char="§"/>
            </a:pPr>
            <a:r>
              <a:rPr lang="tr-TR" sz="2400" dirty="0" smtClean="0">
                <a:latin typeface="Times New Roman" pitchFamily="18" charset="0"/>
                <a:cs typeface="Times New Roman" pitchFamily="18" charset="0"/>
              </a:rPr>
              <a:t>İşler Arasındaki Bağımlılığın Dikkate Alınmaması</a:t>
            </a:r>
          </a:p>
        </p:txBody>
      </p:sp>
    </p:spTree>
    <p:extLst>
      <p:ext uri="{BB962C8B-B14F-4D97-AF65-F5344CB8AC3E}">
        <p14:creationId xmlns:p14="http://schemas.microsoft.com/office/powerpoint/2010/main" val="290251469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tr-TR" sz="2400" b="1" dirty="0" smtClean="0"/>
              <a:t>Aşırı hoşgörü</a:t>
            </a:r>
            <a:endParaRPr lang="en-US" sz="2400" b="1" dirty="0" smtClean="0"/>
          </a:p>
        </p:txBody>
      </p:sp>
      <p:sp>
        <p:nvSpPr>
          <p:cNvPr id="11267" name="Rectangle 3"/>
          <p:cNvSpPr>
            <a:spLocks noGrp="1" noChangeArrowheads="1"/>
          </p:cNvSpPr>
          <p:nvPr>
            <p:ph type="body" idx="4294967295"/>
          </p:nvPr>
        </p:nvSpPr>
        <p:spPr>
          <a:xfrm>
            <a:off x="539552" y="1635646"/>
            <a:ext cx="8280920" cy="3312368"/>
          </a:xfrm>
        </p:spPr>
        <p:txBody>
          <a:bodyPr/>
          <a:lstStyle/>
          <a:p>
            <a:pPr marL="417600" indent="-457200">
              <a:spcBef>
                <a:spcPts val="0"/>
              </a:spcBef>
            </a:pPr>
            <a:r>
              <a:rPr lang="tr-TR" sz="2400" dirty="0" smtClean="0">
                <a:latin typeface="Times New Roman" pitchFamily="18" charset="0"/>
                <a:cs typeface="Times New Roman" pitchFamily="18" charset="0"/>
              </a:rPr>
              <a:t>Hoşgörü </a:t>
            </a:r>
            <a:r>
              <a:rPr lang="tr-TR" sz="2400" dirty="0" smtClean="0">
                <a:latin typeface="Times New Roman" pitchFamily="18" charset="0"/>
                <a:cs typeface="Times New Roman" pitchFamily="18" charset="0"/>
              </a:rPr>
              <a:t>yada ‘değerlendirme enflasyonu’ bir </a:t>
            </a:r>
            <a:r>
              <a:rPr lang="tr-TR" sz="2400" dirty="0" smtClean="0">
                <a:latin typeface="Times New Roman" pitchFamily="18" charset="0"/>
                <a:cs typeface="Times New Roman" pitchFamily="18" charset="0"/>
              </a:rPr>
              <a:t>yöneticinin, bir </a:t>
            </a:r>
            <a:r>
              <a:rPr lang="tr-TR" sz="2400" dirty="0" smtClean="0">
                <a:latin typeface="Times New Roman" pitchFamily="18" charset="0"/>
                <a:cs typeface="Times New Roman" pitchFamily="18" charset="0"/>
              </a:rPr>
              <a:t>çalışanın performansını olduğundan daha yüksek </a:t>
            </a:r>
            <a:r>
              <a:rPr lang="tr-TR" sz="2400" dirty="0" smtClean="0">
                <a:latin typeface="Times New Roman" pitchFamily="18" charset="0"/>
                <a:cs typeface="Times New Roman" pitchFamily="18" charset="0"/>
              </a:rPr>
              <a:t>değerlendirmesidir.</a:t>
            </a:r>
          </a:p>
          <a:p>
            <a:pPr marL="417600" indent="-457200">
              <a:spcBef>
                <a:spcPts val="0"/>
              </a:spcBef>
            </a:pPr>
            <a:r>
              <a:rPr lang="tr-TR" sz="2400" dirty="0" smtClean="0">
                <a:latin typeface="Times New Roman" pitchFamily="18" charset="0"/>
                <a:cs typeface="Times New Roman" pitchFamily="18" charset="0"/>
              </a:rPr>
              <a:t>Yöneticiler </a:t>
            </a:r>
            <a:r>
              <a:rPr lang="tr-TR" sz="2400" dirty="0" smtClean="0">
                <a:latin typeface="Times New Roman" pitchFamily="18" charset="0"/>
                <a:cs typeface="Times New Roman" pitchFamily="18" charset="0"/>
              </a:rPr>
              <a:t>bazen, iş görenleri suçlamak için bir neden olmadığını düşünerek onları belli ölçütlere göre olduklarından daha yüksek </a:t>
            </a:r>
            <a:r>
              <a:rPr lang="tr-TR" sz="2400" dirty="0" smtClean="0">
                <a:latin typeface="Times New Roman" pitchFamily="18" charset="0"/>
                <a:cs typeface="Times New Roman" pitchFamily="18" charset="0"/>
              </a:rPr>
              <a:t>değerlendirirler.</a:t>
            </a:r>
          </a:p>
          <a:p>
            <a:pPr marL="417600" indent="-457200">
              <a:spcBef>
                <a:spcPts val="0"/>
              </a:spcBef>
            </a:pPr>
            <a:r>
              <a:rPr lang="tr-TR" sz="2400" dirty="0" smtClean="0">
                <a:latin typeface="Times New Roman" pitchFamily="18" charset="0"/>
                <a:cs typeface="Times New Roman" pitchFamily="18" charset="0"/>
              </a:rPr>
              <a:t>Çözüm</a:t>
            </a:r>
            <a:r>
              <a:rPr lang="tr-TR" sz="2400" dirty="0" smtClean="0">
                <a:latin typeface="Times New Roman" pitchFamily="18" charset="0"/>
                <a:cs typeface="Times New Roman" pitchFamily="18" charset="0"/>
              </a:rPr>
              <a:t>: Yönetici eğitimi, başarı değerlendirmesini nesnel kriterlere dayandırmak.</a:t>
            </a:r>
            <a:endParaRPr lang="en-US" sz="2000"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1809339879"/>
      </p:ext>
    </p:extLst>
  </p:cSld>
  <p:clrMapOvr>
    <a:masterClrMapping/>
  </p:clrMapOvr>
  <p:timing>
    <p:tnLst>
      <p:par>
        <p:cTn id="1" dur="indefinite" restart="never" nodeType="tmRoot"/>
      </p:par>
    </p:tnLst>
  </p:timing>
</p:sld>
</file>

<file path=ppt/theme/theme1.xml><?xml version="1.0" encoding="utf-8"?>
<a:theme xmlns:a="http://schemas.openxmlformats.org/drawingml/2006/main" name="Warwick template">
  <a:themeElements>
    <a:clrScheme name="Custom 347">
      <a:dk1>
        <a:srgbClr val="114454"/>
      </a:dk1>
      <a:lt1>
        <a:srgbClr val="FFFFFF"/>
      </a:lt1>
      <a:dk2>
        <a:srgbClr val="5F6C70"/>
      </a:dk2>
      <a:lt2>
        <a:srgbClr val="CED5D8"/>
      </a:lt2>
      <a:accent1>
        <a:srgbClr val="114454"/>
      </a:accent1>
      <a:accent2>
        <a:srgbClr val="18637B"/>
      </a:accent2>
      <a:accent3>
        <a:srgbClr val="309AAD"/>
      </a:accent3>
      <a:accent4>
        <a:srgbClr val="165751"/>
      </a:accent4>
      <a:accent5>
        <a:srgbClr val="3B8D61"/>
      </a:accent5>
      <a:accent6>
        <a:srgbClr val="94BF6E"/>
      </a:accent6>
      <a:hlink>
        <a:srgbClr val="114454"/>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159</TotalTime>
  <Words>1113</Words>
  <Application>Microsoft Office PowerPoint</Application>
  <PresentationFormat>Ekran Gösterisi (16:9)</PresentationFormat>
  <Paragraphs>316</Paragraphs>
  <Slides>29</Slides>
  <Notes>1</Notes>
  <HiddenSlides>0</HiddenSlides>
  <MMClips>0</MMClips>
  <ScaleCrop>false</ScaleCrop>
  <HeadingPairs>
    <vt:vector size="6" baseType="variant">
      <vt:variant>
        <vt:lpstr>Kullanılan Yazı Tipleri</vt:lpstr>
      </vt:variant>
      <vt:variant>
        <vt:i4>8</vt:i4>
      </vt:variant>
      <vt:variant>
        <vt:lpstr>Tema</vt:lpstr>
      </vt:variant>
      <vt:variant>
        <vt:i4>1</vt:i4>
      </vt:variant>
      <vt:variant>
        <vt:lpstr>Slayt Başlıkları</vt:lpstr>
      </vt:variant>
      <vt:variant>
        <vt:i4>29</vt:i4>
      </vt:variant>
    </vt:vector>
  </HeadingPairs>
  <TitlesOfParts>
    <vt:vector size="38" baseType="lpstr">
      <vt:lpstr>Arial</vt:lpstr>
      <vt:lpstr>Times New Roman</vt:lpstr>
      <vt:lpstr>Miriam</vt:lpstr>
      <vt:lpstr>Verdana</vt:lpstr>
      <vt:lpstr>Roboto Slab</vt:lpstr>
      <vt:lpstr>Tahoma</vt:lpstr>
      <vt:lpstr>Nixie One</vt:lpstr>
      <vt:lpstr>Wingdings</vt:lpstr>
      <vt:lpstr>Warwick template</vt:lpstr>
      <vt:lpstr>Hekim Performans Yönetimi</vt:lpstr>
      <vt:lpstr>Konular</vt:lpstr>
      <vt:lpstr>Performans kavramı</vt:lpstr>
      <vt:lpstr>Performans ve yeterlilik</vt:lpstr>
      <vt:lpstr>Performans Yönetimi</vt:lpstr>
      <vt:lpstr>PowerPoint Sunusu</vt:lpstr>
      <vt:lpstr>Amaçlar </vt:lpstr>
      <vt:lpstr>Performans Değerlendirmede Hata Kaynakları (yapılmaması gerekenler)</vt:lpstr>
      <vt:lpstr>Aşırı hoşgörü</vt:lpstr>
      <vt:lpstr>Katılık</vt:lpstr>
      <vt:lpstr>Hale etkisi</vt:lpstr>
      <vt:lpstr>Merkezi eğilim</vt:lpstr>
      <vt:lpstr>Yakın zaman etkisi</vt:lpstr>
      <vt:lpstr>Performans değerlendirme Yöntemleri</vt:lpstr>
      <vt:lpstr>Karşılaştırma Standartlar Yaklaşımı</vt:lpstr>
      <vt:lpstr>İkili karşılaştırma yöntemi</vt:lpstr>
      <vt:lpstr>Zorunlu dağıtım yöntemi</vt:lpstr>
      <vt:lpstr>Kesin (mutlak) standantlar yöntemi</vt:lpstr>
      <vt:lpstr>Grafik Derecelendirme Ölçeği</vt:lpstr>
      <vt:lpstr>Amaç-Sonuç yönelimli yaklaşım</vt:lpstr>
      <vt:lpstr>Hekim Performansını Değerleme Yöntemleri</vt:lpstr>
      <vt:lpstr>Hekim performansının önemi</vt:lpstr>
      <vt:lpstr>Hekim performansı değerleme yöntemleri</vt:lpstr>
      <vt:lpstr>Kendi kendini değerlendirme (örnek maddeler)</vt:lpstr>
      <vt:lpstr>Hastaların değerlendirmesi</vt:lpstr>
      <vt:lpstr>Eşitlerin (peer) değerlendirmesi</vt:lpstr>
      <vt:lpstr>Simule edilmiş hasta yöntemi</vt:lpstr>
      <vt:lpstr>Göreceli Değer Birimleri (GDB- RVUs)</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Sağlık ve Sağlık Düzeyini Etkileyen Faktörler</dc:title>
  <dc:creator>Kersoy</dc:creator>
  <cp:lastModifiedBy>Zelal Özyıldız</cp:lastModifiedBy>
  <cp:revision>28</cp:revision>
  <dcterms:modified xsi:type="dcterms:W3CDTF">2022-09-20T08:32:48Z</dcterms:modified>
</cp:coreProperties>
</file>