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24"/>
  </p:notesMasterIdLst>
  <p:sldIdLst>
    <p:sldId id="259" r:id="rId2"/>
    <p:sldId id="453" r:id="rId3"/>
    <p:sldId id="454" r:id="rId4"/>
    <p:sldId id="455" r:id="rId5"/>
    <p:sldId id="456" r:id="rId6"/>
    <p:sldId id="457" r:id="rId7"/>
    <p:sldId id="458" r:id="rId8"/>
    <p:sldId id="459" r:id="rId9"/>
    <p:sldId id="460" r:id="rId10"/>
    <p:sldId id="461" r:id="rId11"/>
    <p:sldId id="462" r:id="rId12"/>
    <p:sldId id="463" r:id="rId13"/>
    <p:sldId id="464" r:id="rId14"/>
    <p:sldId id="465" r:id="rId15"/>
    <p:sldId id="466" r:id="rId16"/>
    <p:sldId id="467" r:id="rId17"/>
    <p:sldId id="468" r:id="rId18"/>
    <p:sldId id="469" r:id="rId19"/>
    <p:sldId id="470" r:id="rId20"/>
    <p:sldId id="471" r:id="rId21"/>
    <p:sldId id="472" r:id="rId22"/>
    <p:sldId id="473" r:id="rId23"/>
  </p:sldIdLst>
  <p:sldSz cx="9144000" cy="5143500" type="screen16x9"/>
  <p:notesSz cx="6858000" cy="9144000"/>
  <p:embeddedFontLst>
    <p:embeddedFont>
      <p:font typeface="Roboto Slab" charset="0"/>
      <p:regular r:id="rId25"/>
      <p:bold r:id="rId26"/>
    </p:embeddedFont>
    <p:embeddedFont>
      <p:font typeface="Tahoma" pitchFamily="34" charset="0"/>
      <p:regular r:id="rId27"/>
      <p:bold r:id="rId28"/>
    </p:embeddedFont>
    <p:embeddedFont>
      <p:font typeface="Nixie One" charset="0"/>
      <p:regular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-3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DB5B86-75D2-48C6-856E-620F7F155566}" type="doc">
      <dgm:prSet loTypeId="urn:microsoft.com/office/officeart/2005/8/layout/hierarchy1" loCatId="hierarchy" qsTypeId="urn:microsoft.com/office/officeart/2005/8/quickstyle/3d2" qsCatId="3D" csTypeId="urn:microsoft.com/office/officeart/2005/8/colors/accent2_5" csCatId="accent2" phldr="1"/>
      <dgm:spPr/>
      <dgm:t>
        <a:bodyPr/>
        <a:lstStyle/>
        <a:p>
          <a:endParaRPr lang="tr-TR"/>
        </a:p>
      </dgm:t>
    </dgm:pt>
    <dgm:pt modelId="{C793B0BD-0C16-4594-A3E9-904DE046AB4E}">
      <dgm:prSet phldrT="[Metin]"/>
      <dgm:spPr/>
      <dgm:t>
        <a:bodyPr/>
        <a:lstStyle/>
        <a:p>
          <a:r>
            <a:rPr lang="tr-TR" dirty="0" smtClean="0"/>
            <a:t>GENEL MÜDÜR</a:t>
          </a:r>
          <a:endParaRPr lang="tr-TR" dirty="0"/>
        </a:p>
      </dgm:t>
    </dgm:pt>
    <dgm:pt modelId="{38F8DD26-7C3E-4660-953C-3B55EFFB4020}" type="parTrans" cxnId="{02BFD028-6D72-4D13-8BEE-C0A8789A0C98}">
      <dgm:prSet/>
      <dgm:spPr/>
      <dgm:t>
        <a:bodyPr/>
        <a:lstStyle/>
        <a:p>
          <a:endParaRPr lang="tr-TR"/>
        </a:p>
      </dgm:t>
    </dgm:pt>
    <dgm:pt modelId="{F061A300-75B4-4CB3-B057-4D9BFA8EEDF6}" type="sibTrans" cxnId="{02BFD028-6D72-4D13-8BEE-C0A8789A0C98}">
      <dgm:prSet/>
      <dgm:spPr/>
      <dgm:t>
        <a:bodyPr/>
        <a:lstStyle/>
        <a:p>
          <a:endParaRPr lang="tr-TR"/>
        </a:p>
      </dgm:t>
    </dgm:pt>
    <dgm:pt modelId="{99AE419B-D1FD-48AA-B127-D7FDB6B73E59}" type="asst">
      <dgm:prSet phldrT="[Metin]"/>
      <dgm:spPr/>
      <dgm:t>
        <a:bodyPr/>
        <a:lstStyle/>
        <a:p>
          <a:r>
            <a:rPr lang="tr-TR" dirty="0" smtClean="0"/>
            <a:t>TIP HİZMETLERİ MÜDÜRÜ</a:t>
          </a:r>
          <a:endParaRPr lang="tr-TR" dirty="0"/>
        </a:p>
      </dgm:t>
    </dgm:pt>
    <dgm:pt modelId="{9E6D7D4E-8262-452C-969E-26BD3056CC4E}" type="parTrans" cxnId="{043DAF9F-56A8-43B0-8E8D-7573EFFEC2B4}">
      <dgm:prSet/>
      <dgm:spPr/>
      <dgm:t>
        <a:bodyPr/>
        <a:lstStyle/>
        <a:p>
          <a:endParaRPr lang="tr-TR"/>
        </a:p>
      </dgm:t>
    </dgm:pt>
    <dgm:pt modelId="{DBB24EEF-952B-4C25-9DFF-4B71765A79DD}" type="sibTrans" cxnId="{043DAF9F-56A8-43B0-8E8D-7573EFFEC2B4}">
      <dgm:prSet/>
      <dgm:spPr/>
      <dgm:t>
        <a:bodyPr/>
        <a:lstStyle/>
        <a:p>
          <a:endParaRPr lang="tr-TR"/>
        </a:p>
      </dgm:t>
    </dgm:pt>
    <dgm:pt modelId="{9764EE7A-B569-405C-885A-576B89B39500}" type="asst">
      <dgm:prSet phldrT="[Metin]"/>
      <dgm:spPr/>
      <dgm:t>
        <a:bodyPr/>
        <a:lstStyle/>
        <a:p>
          <a:r>
            <a:rPr lang="tr-TR" dirty="0" smtClean="0"/>
            <a:t>FİNANSMAN MÜDÜRÜ</a:t>
          </a:r>
          <a:endParaRPr lang="tr-TR" dirty="0"/>
        </a:p>
      </dgm:t>
    </dgm:pt>
    <dgm:pt modelId="{D1A834AC-591F-448E-9AFD-6CD5360E8393}" type="parTrans" cxnId="{00A3F8F4-DCCF-409B-83AF-053C3001A785}">
      <dgm:prSet/>
      <dgm:spPr/>
      <dgm:t>
        <a:bodyPr/>
        <a:lstStyle/>
        <a:p>
          <a:endParaRPr lang="tr-TR"/>
        </a:p>
      </dgm:t>
    </dgm:pt>
    <dgm:pt modelId="{94172BDF-911B-4859-83D7-77EF399D3957}" type="sibTrans" cxnId="{00A3F8F4-DCCF-409B-83AF-053C3001A785}">
      <dgm:prSet/>
      <dgm:spPr/>
      <dgm:t>
        <a:bodyPr/>
        <a:lstStyle/>
        <a:p>
          <a:endParaRPr lang="tr-TR"/>
        </a:p>
      </dgm:t>
    </dgm:pt>
    <dgm:pt modelId="{C05ACB33-5A84-4EDE-9388-3DE1CEABF5E4}" type="asst">
      <dgm:prSet phldrT="[Metin]"/>
      <dgm:spPr/>
      <dgm:t>
        <a:bodyPr/>
        <a:lstStyle/>
        <a:p>
          <a:r>
            <a:rPr lang="tr-TR" dirty="0" smtClean="0"/>
            <a:t>HEMŞİRELİK HİZMETLERİ MÜDÜRÜ</a:t>
          </a:r>
          <a:endParaRPr lang="tr-TR" dirty="0"/>
        </a:p>
      </dgm:t>
    </dgm:pt>
    <dgm:pt modelId="{6EBE3079-1F9F-4063-BE69-2C7DAB374C96}" type="parTrans" cxnId="{48E722BC-1656-4B66-A8D3-37FB662A74E6}">
      <dgm:prSet/>
      <dgm:spPr/>
      <dgm:t>
        <a:bodyPr/>
        <a:lstStyle/>
        <a:p>
          <a:endParaRPr lang="tr-TR"/>
        </a:p>
      </dgm:t>
    </dgm:pt>
    <dgm:pt modelId="{60FFFA70-0D81-40BA-B60F-25208CD72180}" type="sibTrans" cxnId="{48E722BC-1656-4B66-A8D3-37FB662A74E6}">
      <dgm:prSet/>
      <dgm:spPr/>
      <dgm:t>
        <a:bodyPr/>
        <a:lstStyle/>
        <a:p>
          <a:endParaRPr lang="tr-TR"/>
        </a:p>
      </dgm:t>
    </dgm:pt>
    <dgm:pt modelId="{A3C27B96-EBAF-4C4C-9712-A0A9F67585B3}" type="asst">
      <dgm:prSet phldrT="[Metin]"/>
      <dgm:spPr/>
      <dgm:t>
        <a:bodyPr/>
        <a:lstStyle/>
        <a:p>
          <a:r>
            <a:rPr lang="tr-TR" dirty="0" smtClean="0"/>
            <a:t>PAZARLAMA MÜDÜRÜ</a:t>
          </a:r>
          <a:endParaRPr lang="tr-TR" dirty="0"/>
        </a:p>
      </dgm:t>
    </dgm:pt>
    <dgm:pt modelId="{E4B7F5BE-FD06-48FB-9A49-A09F854B03B0}" type="parTrans" cxnId="{A828BDB7-77D0-458E-86C5-E0698EB076E5}">
      <dgm:prSet/>
      <dgm:spPr/>
      <dgm:t>
        <a:bodyPr/>
        <a:lstStyle/>
        <a:p>
          <a:endParaRPr lang="tr-TR"/>
        </a:p>
      </dgm:t>
    </dgm:pt>
    <dgm:pt modelId="{936D90B7-2E8B-4ED1-9809-388AAB7076C9}" type="sibTrans" cxnId="{A828BDB7-77D0-458E-86C5-E0698EB076E5}">
      <dgm:prSet/>
      <dgm:spPr/>
      <dgm:t>
        <a:bodyPr/>
        <a:lstStyle/>
        <a:p>
          <a:endParaRPr lang="tr-TR"/>
        </a:p>
      </dgm:t>
    </dgm:pt>
    <dgm:pt modelId="{9C72C68B-D896-48C6-B315-5A3F21D45013}" type="pres">
      <dgm:prSet presAssocID="{30DB5B86-75D2-48C6-856E-620F7F15556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DEA362C-4136-4CE4-AF9A-100A66103B89}" type="pres">
      <dgm:prSet presAssocID="{C793B0BD-0C16-4594-A3E9-904DE046AB4E}" presName="hierRoot1" presStyleCnt="0"/>
      <dgm:spPr/>
    </dgm:pt>
    <dgm:pt modelId="{5D034AB2-3D66-4885-92FC-AFA70C34D520}" type="pres">
      <dgm:prSet presAssocID="{C793B0BD-0C16-4594-A3E9-904DE046AB4E}" presName="composite" presStyleCnt="0"/>
      <dgm:spPr/>
    </dgm:pt>
    <dgm:pt modelId="{DB449508-BC4B-4E0A-BEFD-D9A43ACA0826}" type="pres">
      <dgm:prSet presAssocID="{C793B0BD-0C16-4594-A3E9-904DE046AB4E}" presName="background" presStyleLbl="node0" presStyleIdx="0" presStyleCnt="1"/>
      <dgm:spPr/>
    </dgm:pt>
    <dgm:pt modelId="{43ADD9DF-27D5-4FD6-801C-6B1FABA7014E}" type="pres">
      <dgm:prSet presAssocID="{C793B0BD-0C16-4594-A3E9-904DE046AB4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033B9D3-B30B-481D-B2CE-52A63FE8E028}" type="pres">
      <dgm:prSet presAssocID="{C793B0BD-0C16-4594-A3E9-904DE046AB4E}" presName="hierChild2" presStyleCnt="0"/>
      <dgm:spPr/>
    </dgm:pt>
    <dgm:pt modelId="{4529F5A3-5CDB-4AA3-BE0D-B61C495F3DA3}" type="pres">
      <dgm:prSet presAssocID="{9E6D7D4E-8262-452C-969E-26BD3056CC4E}" presName="Name10" presStyleLbl="parChTrans1D2" presStyleIdx="0" presStyleCnt="4"/>
      <dgm:spPr/>
      <dgm:t>
        <a:bodyPr/>
        <a:lstStyle/>
        <a:p>
          <a:endParaRPr lang="tr-TR"/>
        </a:p>
      </dgm:t>
    </dgm:pt>
    <dgm:pt modelId="{A9F4F068-E17F-4086-9230-E97500BC3679}" type="pres">
      <dgm:prSet presAssocID="{99AE419B-D1FD-48AA-B127-D7FDB6B73E59}" presName="hierRoot2" presStyleCnt="0"/>
      <dgm:spPr/>
    </dgm:pt>
    <dgm:pt modelId="{5220E594-EEFC-4091-94C6-ED9A7141FA6A}" type="pres">
      <dgm:prSet presAssocID="{99AE419B-D1FD-48AA-B127-D7FDB6B73E59}" presName="composite2" presStyleCnt="0"/>
      <dgm:spPr/>
    </dgm:pt>
    <dgm:pt modelId="{FFA8B51A-BFAD-4092-8AEE-E64872DF2BE3}" type="pres">
      <dgm:prSet presAssocID="{99AE419B-D1FD-48AA-B127-D7FDB6B73E59}" presName="background2" presStyleLbl="asst1" presStyleIdx="0" presStyleCnt="4"/>
      <dgm:spPr/>
    </dgm:pt>
    <dgm:pt modelId="{967140C2-EA11-46E8-87F7-B9559FD7EDFB}" type="pres">
      <dgm:prSet presAssocID="{99AE419B-D1FD-48AA-B127-D7FDB6B73E59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6316CC7-D658-4AF3-9AEF-F9514A66AC11}" type="pres">
      <dgm:prSet presAssocID="{99AE419B-D1FD-48AA-B127-D7FDB6B73E59}" presName="hierChild3" presStyleCnt="0"/>
      <dgm:spPr/>
    </dgm:pt>
    <dgm:pt modelId="{379E2794-7BE3-4C5B-9287-273C30A1AC37}" type="pres">
      <dgm:prSet presAssocID="{D1A834AC-591F-448E-9AFD-6CD5360E8393}" presName="Name10" presStyleLbl="parChTrans1D2" presStyleIdx="1" presStyleCnt="4"/>
      <dgm:spPr/>
      <dgm:t>
        <a:bodyPr/>
        <a:lstStyle/>
        <a:p>
          <a:endParaRPr lang="tr-TR"/>
        </a:p>
      </dgm:t>
    </dgm:pt>
    <dgm:pt modelId="{87891646-56EF-4474-A029-8599CDE63C3D}" type="pres">
      <dgm:prSet presAssocID="{9764EE7A-B569-405C-885A-576B89B39500}" presName="hierRoot2" presStyleCnt="0"/>
      <dgm:spPr/>
    </dgm:pt>
    <dgm:pt modelId="{5F6CBAE5-9529-40BF-B9D9-692DA05BA1A6}" type="pres">
      <dgm:prSet presAssocID="{9764EE7A-B569-405C-885A-576B89B39500}" presName="composite2" presStyleCnt="0"/>
      <dgm:spPr/>
    </dgm:pt>
    <dgm:pt modelId="{87938AF4-66E0-4AE2-B79C-34D961613D38}" type="pres">
      <dgm:prSet presAssocID="{9764EE7A-B569-405C-885A-576B89B39500}" presName="background2" presStyleLbl="asst1" presStyleIdx="1" presStyleCnt="4"/>
      <dgm:spPr/>
    </dgm:pt>
    <dgm:pt modelId="{93509129-BFA3-4F74-AEED-325FCC8F61D6}" type="pres">
      <dgm:prSet presAssocID="{9764EE7A-B569-405C-885A-576B89B39500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F030B24-C7E5-4422-ACBD-29A3504637C1}" type="pres">
      <dgm:prSet presAssocID="{9764EE7A-B569-405C-885A-576B89B39500}" presName="hierChild3" presStyleCnt="0"/>
      <dgm:spPr/>
    </dgm:pt>
    <dgm:pt modelId="{BDE30491-EE6B-437A-AA94-0D827F87D91F}" type="pres">
      <dgm:prSet presAssocID="{6EBE3079-1F9F-4063-BE69-2C7DAB374C96}" presName="Name10" presStyleLbl="parChTrans1D2" presStyleIdx="2" presStyleCnt="4"/>
      <dgm:spPr/>
      <dgm:t>
        <a:bodyPr/>
        <a:lstStyle/>
        <a:p>
          <a:endParaRPr lang="tr-TR"/>
        </a:p>
      </dgm:t>
    </dgm:pt>
    <dgm:pt modelId="{63EFB600-A778-42B5-82AE-EBE9BFDC2E9C}" type="pres">
      <dgm:prSet presAssocID="{C05ACB33-5A84-4EDE-9388-3DE1CEABF5E4}" presName="hierRoot2" presStyleCnt="0"/>
      <dgm:spPr/>
    </dgm:pt>
    <dgm:pt modelId="{A69C1704-E2BA-463E-B46C-F014B6FB113E}" type="pres">
      <dgm:prSet presAssocID="{C05ACB33-5A84-4EDE-9388-3DE1CEABF5E4}" presName="composite2" presStyleCnt="0"/>
      <dgm:spPr/>
    </dgm:pt>
    <dgm:pt modelId="{D6F5E3C8-E9AC-46F1-A3ED-F6DA30E707F4}" type="pres">
      <dgm:prSet presAssocID="{C05ACB33-5A84-4EDE-9388-3DE1CEABF5E4}" presName="background2" presStyleLbl="asst1" presStyleIdx="2" presStyleCnt="4"/>
      <dgm:spPr/>
    </dgm:pt>
    <dgm:pt modelId="{3FE5096B-9F9D-4777-B9F2-4FB75B9C52D9}" type="pres">
      <dgm:prSet presAssocID="{C05ACB33-5A84-4EDE-9388-3DE1CEABF5E4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B69D5CA-2DEA-43F0-8EC5-527AD0B64A1B}" type="pres">
      <dgm:prSet presAssocID="{C05ACB33-5A84-4EDE-9388-3DE1CEABF5E4}" presName="hierChild3" presStyleCnt="0"/>
      <dgm:spPr/>
    </dgm:pt>
    <dgm:pt modelId="{1EC10758-505E-4B6F-A155-A07843AFF614}" type="pres">
      <dgm:prSet presAssocID="{E4B7F5BE-FD06-48FB-9A49-A09F854B03B0}" presName="Name10" presStyleLbl="parChTrans1D2" presStyleIdx="3" presStyleCnt="4"/>
      <dgm:spPr/>
      <dgm:t>
        <a:bodyPr/>
        <a:lstStyle/>
        <a:p>
          <a:endParaRPr lang="tr-TR"/>
        </a:p>
      </dgm:t>
    </dgm:pt>
    <dgm:pt modelId="{8F89EE83-A55A-41FE-984F-5BABBF9ED5B4}" type="pres">
      <dgm:prSet presAssocID="{A3C27B96-EBAF-4C4C-9712-A0A9F67585B3}" presName="hierRoot2" presStyleCnt="0"/>
      <dgm:spPr/>
    </dgm:pt>
    <dgm:pt modelId="{BDB4AEDE-C8E0-45BC-9147-C03496FBFF6F}" type="pres">
      <dgm:prSet presAssocID="{A3C27B96-EBAF-4C4C-9712-A0A9F67585B3}" presName="composite2" presStyleCnt="0"/>
      <dgm:spPr/>
    </dgm:pt>
    <dgm:pt modelId="{1C6CF941-94F3-4830-9FF7-B77FCA1A3916}" type="pres">
      <dgm:prSet presAssocID="{A3C27B96-EBAF-4C4C-9712-A0A9F67585B3}" presName="background2" presStyleLbl="asst1" presStyleIdx="3" presStyleCnt="4"/>
      <dgm:spPr/>
    </dgm:pt>
    <dgm:pt modelId="{7E282D2B-2065-436C-9590-8F75E54ED9F8}" type="pres">
      <dgm:prSet presAssocID="{A3C27B96-EBAF-4C4C-9712-A0A9F67585B3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2317B12-17F6-4665-A873-FDE96EBED898}" type="pres">
      <dgm:prSet presAssocID="{A3C27B96-EBAF-4C4C-9712-A0A9F67585B3}" presName="hierChild3" presStyleCnt="0"/>
      <dgm:spPr/>
    </dgm:pt>
  </dgm:ptLst>
  <dgm:cxnLst>
    <dgm:cxn modelId="{043DAF9F-56A8-43B0-8E8D-7573EFFEC2B4}" srcId="{C793B0BD-0C16-4594-A3E9-904DE046AB4E}" destId="{99AE419B-D1FD-48AA-B127-D7FDB6B73E59}" srcOrd="0" destOrd="0" parTransId="{9E6D7D4E-8262-452C-969E-26BD3056CC4E}" sibTransId="{DBB24EEF-952B-4C25-9DFF-4B71765A79DD}"/>
    <dgm:cxn modelId="{741417B5-8E19-4474-B984-C34FD474A179}" type="presOf" srcId="{30DB5B86-75D2-48C6-856E-620F7F155566}" destId="{9C72C68B-D896-48C6-B315-5A3F21D45013}" srcOrd="0" destOrd="0" presId="urn:microsoft.com/office/officeart/2005/8/layout/hierarchy1"/>
    <dgm:cxn modelId="{9EBCB13F-E425-48B2-ADFF-C595AF472201}" type="presOf" srcId="{9764EE7A-B569-405C-885A-576B89B39500}" destId="{93509129-BFA3-4F74-AEED-325FCC8F61D6}" srcOrd="0" destOrd="0" presId="urn:microsoft.com/office/officeart/2005/8/layout/hierarchy1"/>
    <dgm:cxn modelId="{02BFD028-6D72-4D13-8BEE-C0A8789A0C98}" srcId="{30DB5B86-75D2-48C6-856E-620F7F155566}" destId="{C793B0BD-0C16-4594-A3E9-904DE046AB4E}" srcOrd="0" destOrd="0" parTransId="{38F8DD26-7C3E-4660-953C-3B55EFFB4020}" sibTransId="{F061A300-75B4-4CB3-B057-4D9BFA8EEDF6}"/>
    <dgm:cxn modelId="{B9B37D45-4A09-49C6-A308-359E1DE597B1}" type="presOf" srcId="{C05ACB33-5A84-4EDE-9388-3DE1CEABF5E4}" destId="{3FE5096B-9F9D-4777-B9F2-4FB75B9C52D9}" srcOrd="0" destOrd="0" presId="urn:microsoft.com/office/officeart/2005/8/layout/hierarchy1"/>
    <dgm:cxn modelId="{1BA335F0-624C-4D0E-B833-9F17F9DE1960}" type="presOf" srcId="{99AE419B-D1FD-48AA-B127-D7FDB6B73E59}" destId="{967140C2-EA11-46E8-87F7-B9559FD7EDFB}" srcOrd="0" destOrd="0" presId="urn:microsoft.com/office/officeart/2005/8/layout/hierarchy1"/>
    <dgm:cxn modelId="{0F0F7DCC-747D-4567-9037-13D7B4F67B58}" type="presOf" srcId="{9E6D7D4E-8262-452C-969E-26BD3056CC4E}" destId="{4529F5A3-5CDB-4AA3-BE0D-B61C495F3DA3}" srcOrd="0" destOrd="0" presId="urn:microsoft.com/office/officeart/2005/8/layout/hierarchy1"/>
    <dgm:cxn modelId="{C54128B8-4438-4CAA-99AB-A0B0EE04A5BD}" type="presOf" srcId="{C793B0BD-0C16-4594-A3E9-904DE046AB4E}" destId="{43ADD9DF-27D5-4FD6-801C-6B1FABA7014E}" srcOrd="0" destOrd="0" presId="urn:microsoft.com/office/officeart/2005/8/layout/hierarchy1"/>
    <dgm:cxn modelId="{00A3F8F4-DCCF-409B-83AF-053C3001A785}" srcId="{C793B0BD-0C16-4594-A3E9-904DE046AB4E}" destId="{9764EE7A-B569-405C-885A-576B89B39500}" srcOrd="1" destOrd="0" parTransId="{D1A834AC-591F-448E-9AFD-6CD5360E8393}" sibTransId="{94172BDF-911B-4859-83D7-77EF399D3957}"/>
    <dgm:cxn modelId="{FBEA1920-1748-4CD5-A20A-870C339DBCE7}" type="presOf" srcId="{E4B7F5BE-FD06-48FB-9A49-A09F854B03B0}" destId="{1EC10758-505E-4B6F-A155-A07843AFF614}" srcOrd="0" destOrd="0" presId="urn:microsoft.com/office/officeart/2005/8/layout/hierarchy1"/>
    <dgm:cxn modelId="{95EAAB62-F83C-4446-B991-03AF302D7E1A}" type="presOf" srcId="{D1A834AC-591F-448E-9AFD-6CD5360E8393}" destId="{379E2794-7BE3-4C5B-9287-273C30A1AC37}" srcOrd="0" destOrd="0" presId="urn:microsoft.com/office/officeart/2005/8/layout/hierarchy1"/>
    <dgm:cxn modelId="{AECFDABE-AD9C-48E0-B1FC-F9E82E272D84}" type="presOf" srcId="{A3C27B96-EBAF-4C4C-9712-A0A9F67585B3}" destId="{7E282D2B-2065-436C-9590-8F75E54ED9F8}" srcOrd="0" destOrd="0" presId="urn:microsoft.com/office/officeart/2005/8/layout/hierarchy1"/>
    <dgm:cxn modelId="{1EC1E367-D7AD-4FA0-BEAD-8D57DB9086A8}" type="presOf" srcId="{6EBE3079-1F9F-4063-BE69-2C7DAB374C96}" destId="{BDE30491-EE6B-437A-AA94-0D827F87D91F}" srcOrd="0" destOrd="0" presId="urn:microsoft.com/office/officeart/2005/8/layout/hierarchy1"/>
    <dgm:cxn modelId="{48E722BC-1656-4B66-A8D3-37FB662A74E6}" srcId="{C793B0BD-0C16-4594-A3E9-904DE046AB4E}" destId="{C05ACB33-5A84-4EDE-9388-3DE1CEABF5E4}" srcOrd="2" destOrd="0" parTransId="{6EBE3079-1F9F-4063-BE69-2C7DAB374C96}" sibTransId="{60FFFA70-0D81-40BA-B60F-25208CD72180}"/>
    <dgm:cxn modelId="{A828BDB7-77D0-458E-86C5-E0698EB076E5}" srcId="{C793B0BD-0C16-4594-A3E9-904DE046AB4E}" destId="{A3C27B96-EBAF-4C4C-9712-A0A9F67585B3}" srcOrd="3" destOrd="0" parTransId="{E4B7F5BE-FD06-48FB-9A49-A09F854B03B0}" sibTransId="{936D90B7-2E8B-4ED1-9809-388AAB7076C9}"/>
    <dgm:cxn modelId="{61DAEE56-04CA-4D3E-BB4A-B41514AA4D31}" type="presParOf" srcId="{9C72C68B-D896-48C6-B315-5A3F21D45013}" destId="{EDEA362C-4136-4CE4-AF9A-100A66103B89}" srcOrd="0" destOrd="0" presId="urn:microsoft.com/office/officeart/2005/8/layout/hierarchy1"/>
    <dgm:cxn modelId="{1034F327-D459-40FF-95C9-724804375F05}" type="presParOf" srcId="{EDEA362C-4136-4CE4-AF9A-100A66103B89}" destId="{5D034AB2-3D66-4885-92FC-AFA70C34D520}" srcOrd="0" destOrd="0" presId="urn:microsoft.com/office/officeart/2005/8/layout/hierarchy1"/>
    <dgm:cxn modelId="{DB6DAAB5-2054-41F2-9327-11DC8F57A5D2}" type="presParOf" srcId="{5D034AB2-3D66-4885-92FC-AFA70C34D520}" destId="{DB449508-BC4B-4E0A-BEFD-D9A43ACA0826}" srcOrd="0" destOrd="0" presId="urn:microsoft.com/office/officeart/2005/8/layout/hierarchy1"/>
    <dgm:cxn modelId="{49A143A6-AEAE-4B5E-B6FA-C956E93B39F1}" type="presParOf" srcId="{5D034AB2-3D66-4885-92FC-AFA70C34D520}" destId="{43ADD9DF-27D5-4FD6-801C-6B1FABA7014E}" srcOrd="1" destOrd="0" presId="urn:microsoft.com/office/officeart/2005/8/layout/hierarchy1"/>
    <dgm:cxn modelId="{08D72259-67DA-4514-AB59-E373E18AC188}" type="presParOf" srcId="{EDEA362C-4136-4CE4-AF9A-100A66103B89}" destId="{A033B9D3-B30B-481D-B2CE-52A63FE8E028}" srcOrd="1" destOrd="0" presId="urn:microsoft.com/office/officeart/2005/8/layout/hierarchy1"/>
    <dgm:cxn modelId="{C99916DE-6A82-49CE-833A-F09FF67146B1}" type="presParOf" srcId="{A033B9D3-B30B-481D-B2CE-52A63FE8E028}" destId="{4529F5A3-5CDB-4AA3-BE0D-B61C495F3DA3}" srcOrd="0" destOrd="0" presId="urn:microsoft.com/office/officeart/2005/8/layout/hierarchy1"/>
    <dgm:cxn modelId="{DCCB2E21-69BA-4D11-ADC2-A960FC6D6376}" type="presParOf" srcId="{A033B9D3-B30B-481D-B2CE-52A63FE8E028}" destId="{A9F4F068-E17F-4086-9230-E97500BC3679}" srcOrd="1" destOrd="0" presId="urn:microsoft.com/office/officeart/2005/8/layout/hierarchy1"/>
    <dgm:cxn modelId="{5475BCA9-73FE-4D22-BD87-B13963A3CAC3}" type="presParOf" srcId="{A9F4F068-E17F-4086-9230-E97500BC3679}" destId="{5220E594-EEFC-4091-94C6-ED9A7141FA6A}" srcOrd="0" destOrd="0" presId="urn:microsoft.com/office/officeart/2005/8/layout/hierarchy1"/>
    <dgm:cxn modelId="{59F5FC50-A5F2-4D95-AEC6-487E2AF25802}" type="presParOf" srcId="{5220E594-EEFC-4091-94C6-ED9A7141FA6A}" destId="{FFA8B51A-BFAD-4092-8AEE-E64872DF2BE3}" srcOrd="0" destOrd="0" presId="urn:microsoft.com/office/officeart/2005/8/layout/hierarchy1"/>
    <dgm:cxn modelId="{A6749284-00D4-4BA4-A768-3AF20245C6A0}" type="presParOf" srcId="{5220E594-EEFC-4091-94C6-ED9A7141FA6A}" destId="{967140C2-EA11-46E8-87F7-B9559FD7EDFB}" srcOrd="1" destOrd="0" presId="urn:microsoft.com/office/officeart/2005/8/layout/hierarchy1"/>
    <dgm:cxn modelId="{C84B09D1-229A-4CB0-A84A-876DB3229007}" type="presParOf" srcId="{A9F4F068-E17F-4086-9230-E97500BC3679}" destId="{86316CC7-D658-4AF3-9AEF-F9514A66AC11}" srcOrd="1" destOrd="0" presId="urn:microsoft.com/office/officeart/2005/8/layout/hierarchy1"/>
    <dgm:cxn modelId="{BF26F2E9-061D-4822-8497-A7DB5956E6E5}" type="presParOf" srcId="{A033B9D3-B30B-481D-B2CE-52A63FE8E028}" destId="{379E2794-7BE3-4C5B-9287-273C30A1AC37}" srcOrd="2" destOrd="0" presId="urn:microsoft.com/office/officeart/2005/8/layout/hierarchy1"/>
    <dgm:cxn modelId="{AC5B8E64-1DDF-42A1-A6E6-40BECC705503}" type="presParOf" srcId="{A033B9D3-B30B-481D-B2CE-52A63FE8E028}" destId="{87891646-56EF-4474-A029-8599CDE63C3D}" srcOrd="3" destOrd="0" presId="urn:microsoft.com/office/officeart/2005/8/layout/hierarchy1"/>
    <dgm:cxn modelId="{C331BAC5-B19D-4B5E-9007-D7BE9D0739B6}" type="presParOf" srcId="{87891646-56EF-4474-A029-8599CDE63C3D}" destId="{5F6CBAE5-9529-40BF-B9D9-692DA05BA1A6}" srcOrd="0" destOrd="0" presId="urn:microsoft.com/office/officeart/2005/8/layout/hierarchy1"/>
    <dgm:cxn modelId="{1690C5A6-EE66-4F21-941C-1AF6007B9EC5}" type="presParOf" srcId="{5F6CBAE5-9529-40BF-B9D9-692DA05BA1A6}" destId="{87938AF4-66E0-4AE2-B79C-34D961613D38}" srcOrd="0" destOrd="0" presId="urn:microsoft.com/office/officeart/2005/8/layout/hierarchy1"/>
    <dgm:cxn modelId="{5A5BCEEA-06CB-4E7C-B916-C68227DBD561}" type="presParOf" srcId="{5F6CBAE5-9529-40BF-B9D9-692DA05BA1A6}" destId="{93509129-BFA3-4F74-AEED-325FCC8F61D6}" srcOrd="1" destOrd="0" presId="urn:microsoft.com/office/officeart/2005/8/layout/hierarchy1"/>
    <dgm:cxn modelId="{30733E7D-EB0B-4F1B-904B-7AE56F181594}" type="presParOf" srcId="{87891646-56EF-4474-A029-8599CDE63C3D}" destId="{4F030B24-C7E5-4422-ACBD-29A3504637C1}" srcOrd="1" destOrd="0" presId="urn:microsoft.com/office/officeart/2005/8/layout/hierarchy1"/>
    <dgm:cxn modelId="{A3701B4B-584F-45F6-938B-AA9EBA1762E8}" type="presParOf" srcId="{A033B9D3-B30B-481D-B2CE-52A63FE8E028}" destId="{BDE30491-EE6B-437A-AA94-0D827F87D91F}" srcOrd="4" destOrd="0" presId="urn:microsoft.com/office/officeart/2005/8/layout/hierarchy1"/>
    <dgm:cxn modelId="{1AB0E17E-83C7-4275-B4F9-81D7E1FD563E}" type="presParOf" srcId="{A033B9D3-B30B-481D-B2CE-52A63FE8E028}" destId="{63EFB600-A778-42B5-82AE-EBE9BFDC2E9C}" srcOrd="5" destOrd="0" presId="urn:microsoft.com/office/officeart/2005/8/layout/hierarchy1"/>
    <dgm:cxn modelId="{EB58966C-918A-462F-96E0-60709FDC08B6}" type="presParOf" srcId="{63EFB600-A778-42B5-82AE-EBE9BFDC2E9C}" destId="{A69C1704-E2BA-463E-B46C-F014B6FB113E}" srcOrd="0" destOrd="0" presId="urn:microsoft.com/office/officeart/2005/8/layout/hierarchy1"/>
    <dgm:cxn modelId="{E070DDB5-0753-4054-A195-D98A375AE43E}" type="presParOf" srcId="{A69C1704-E2BA-463E-B46C-F014B6FB113E}" destId="{D6F5E3C8-E9AC-46F1-A3ED-F6DA30E707F4}" srcOrd="0" destOrd="0" presId="urn:microsoft.com/office/officeart/2005/8/layout/hierarchy1"/>
    <dgm:cxn modelId="{96A3CFCB-17EF-43B4-A219-03CB18D24946}" type="presParOf" srcId="{A69C1704-E2BA-463E-B46C-F014B6FB113E}" destId="{3FE5096B-9F9D-4777-B9F2-4FB75B9C52D9}" srcOrd="1" destOrd="0" presId="urn:microsoft.com/office/officeart/2005/8/layout/hierarchy1"/>
    <dgm:cxn modelId="{6588DDB2-BCEE-4B56-96B8-D5EC98BF1404}" type="presParOf" srcId="{63EFB600-A778-42B5-82AE-EBE9BFDC2E9C}" destId="{8B69D5CA-2DEA-43F0-8EC5-527AD0B64A1B}" srcOrd="1" destOrd="0" presId="urn:microsoft.com/office/officeart/2005/8/layout/hierarchy1"/>
    <dgm:cxn modelId="{80194B63-ABF6-4119-AEA5-0C021A897F51}" type="presParOf" srcId="{A033B9D3-B30B-481D-B2CE-52A63FE8E028}" destId="{1EC10758-505E-4B6F-A155-A07843AFF614}" srcOrd="6" destOrd="0" presId="urn:microsoft.com/office/officeart/2005/8/layout/hierarchy1"/>
    <dgm:cxn modelId="{5D99E81D-A93D-4CDC-AE06-A3E780A0E1F9}" type="presParOf" srcId="{A033B9D3-B30B-481D-B2CE-52A63FE8E028}" destId="{8F89EE83-A55A-41FE-984F-5BABBF9ED5B4}" srcOrd="7" destOrd="0" presId="urn:microsoft.com/office/officeart/2005/8/layout/hierarchy1"/>
    <dgm:cxn modelId="{4BB5FA6F-5CD9-4D83-BD31-155C916014EF}" type="presParOf" srcId="{8F89EE83-A55A-41FE-984F-5BABBF9ED5B4}" destId="{BDB4AEDE-C8E0-45BC-9147-C03496FBFF6F}" srcOrd="0" destOrd="0" presId="urn:microsoft.com/office/officeart/2005/8/layout/hierarchy1"/>
    <dgm:cxn modelId="{1AFF1620-403A-4E05-8002-CA1E953527B7}" type="presParOf" srcId="{BDB4AEDE-C8E0-45BC-9147-C03496FBFF6F}" destId="{1C6CF941-94F3-4830-9FF7-B77FCA1A3916}" srcOrd="0" destOrd="0" presId="urn:microsoft.com/office/officeart/2005/8/layout/hierarchy1"/>
    <dgm:cxn modelId="{EC39B121-551F-4D5F-9E8D-7BE5E15CFAA2}" type="presParOf" srcId="{BDB4AEDE-C8E0-45BC-9147-C03496FBFF6F}" destId="{7E282D2B-2065-436C-9590-8F75E54ED9F8}" srcOrd="1" destOrd="0" presId="urn:microsoft.com/office/officeart/2005/8/layout/hierarchy1"/>
    <dgm:cxn modelId="{8A5EA877-C743-417C-BB75-C4D65015227B}" type="presParOf" srcId="{8F89EE83-A55A-41FE-984F-5BABBF9ED5B4}" destId="{02317B12-17F6-4665-A873-FDE96EBED89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3381C4-6C76-44C5-A35D-8916F9CB6A64}" type="doc">
      <dgm:prSet loTypeId="urn:microsoft.com/office/officeart/2005/8/layout/hierarchy1" loCatId="hierarchy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tr-TR"/>
        </a:p>
      </dgm:t>
    </dgm:pt>
    <dgm:pt modelId="{BDADA5C1-B0FD-4A01-9599-AAD1EB6BA9D3}">
      <dgm:prSet phldrT="[Metin]"/>
      <dgm:spPr/>
      <dgm:t>
        <a:bodyPr/>
        <a:lstStyle/>
        <a:p>
          <a:r>
            <a:rPr lang="tr-TR" dirty="0" smtClean="0"/>
            <a:t>GENEL MÜDÜR</a:t>
          </a:r>
          <a:endParaRPr lang="tr-TR" dirty="0"/>
        </a:p>
      </dgm:t>
    </dgm:pt>
    <dgm:pt modelId="{09D87259-8341-48D5-8FF0-9EFE6D2D7B5C}" type="parTrans" cxnId="{4CF254DA-8E3D-4951-A366-16591A42C5EE}">
      <dgm:prSet/>
      <dgm:spPr/>
      <dgm:t>
        <a:bodyPr/>
        <a:lstStyle/>
        <a:p>
          <a:endParaRPr lang="tr-TR"/>
        </a:p>
      </dgm:t>
    </dgm:pt>
    <dgm:pt modelId="{5802B512-1EAA-458C-94EE-5637FE747544}" type="sibTrans" cxnId="{4CF254DA-8E3D-4951-A366-16591A42C5EE}">
      <dgm:prSet/>
      <dgm:spPr/>
      <dgm:t>
        <a:bodyPr/>
        <a:lstStyle/>
        <a:p>
          <a:endParaRPr lang="tr-TR"/>
        </a:p>
      </dgm:t>
    </dgm:pt>
    <dgm:pt modelId="{4CD3BFCB-7C0B-4C06-AB49-0D2D759BD43E}">
      <dgm:prSet phldrT="[Metin]"/>
      <dgm:spPr/>
      <dgm:t>
        <a:bodyPr/>
        <a:lstStyle/>
        <a:p>
          <a:r>
            <a:rPr lang="tr-TR" dirty="0" smtClean="0"/>
            <a:t>TIBBİ DİREKTÖR</a:t>
          </a:r>
        </a:p>
        <a:p>
          <a:r>
            <a:rPr lang="tr-TR" dirty="0" smtClean="0"/>
            <a:t>(TIP HİZMETLERİ)</a:t>
          </a:r>
          <a:endParaRPr lang="tr-TR" dirty="0"/>
        </a:p>
      </dgm:t>
    </dgm:pt>
    <dgm:pt modelId="{14B0EED3-41A2-47E0-A9F4-C13CC9A13FBB}" type="parTrans" cxnId="{DC507471-AD22-49BB-B4BC-7481D3780608}">
      <dgm:prSet/>
      <dgm:spPr/>
      <dgm:t>
        <a:bodyPr/>
        <a:lstStyle/>
        <a:p>
          <a:endParaRPr lang="tr-TR"/>
        </a:p>
      </dgm:t>
    </dgm:pt>
    <dgm:pt modelId="{938A4100-F40B-48BE-B62C-9C9A134B8793}" type="sibTrans" cxnId="{DC507471-AD22-49BB-B4BC-7481D3780608}">
      <dgm:prSet/>
      <dgm:spPr/>
      <dgm:t>
        <a:bodyPr/>
        <a:lstStyle/>
        <a:p>
          <a:endParaRPr lang="tr-TR"/>
        </a:p>
      </dgm:t>
    </dgm:pt>
    <dgm:pt modelId="{017E9108-5C4D-4459-AB4A-2E07E206FC7F}">
      <dgm:prSet phldrT="[Metin]"/>
      <dgm:spPr/>
      <dgm:t>
        <a:bodyPr/>
        <a:lstStyle/>
        <a:p>
          <a:r>
            <a:rPr lang="tr-TR" dirty="0" smtClean="0"/>
            <a:t>POLİKLİNİKLER</a:t>
          </a:r>
          <a:endParaRPr lang="tr-TR" dirty="0"/>
        </a:p>
      </dgm:t>
    </dgm:pt>
    <dgm:pt modelId="{B8A5B271-BCAD-465D-BD1E-9E02CF364468}" type="parTrans" cxnId="{7D25272D-8D03-4B90-AED1-716CD6071335}">
      <dgm:prSet/>
      <dgm:spPr/>
      <dgm:t>
        <a:bodyPr/>
        <a:lstStyle/>
        <a:p>
          <a:endParaRPr lang="tr-TR"/>
        </a:p>
      </dgm:t>
    </dgm:pt>
    <dgm:pt modelId="{AD7946D1-8980-49A7-A5AF-B1508E46D8F6}" type="sibTrans" cxnId="{7D25272D-8D03-4B90-AED1-716CD6071335}">
      <dgm:prSet/>
      <dgm:spPr/>
      <dgm:t>
        <a:bodyPr/>
        <a:lstStyle/>
        <a:p>
          <a:endParaRPr lang="tr-TR"/>
        </a:p>
      </dgm:t>
    </dgm:pt>
    <dgm:pt modelId="{1C5850DF-81FF-464F-8CFB-E425E878C922}">
      <dgm:prSet phldrT="[Metin]"/>
      <dgm:spPr/>
      <dgm:t>
        <a:bodyPr/>
        <a:lstStyle/>
        <a:p>
          <a:r>
            <a:rPr lang="tr-TR" dirty="0" smtClean="0"/>
            <a:t>AMELİYATHANE</a:t>
          </a:r>
          <a:endParaRPr lang="tr-TR" dirty="0"/>
        </a:p>
      </dgm:t>
    </dgm:pt>
    <dgm:pt modelId="{F49D8FEA-CFC4-4132-BCC5-BDA75ED1F904}" type="parTrans" cxnId="{8B31B9C4-98A2-4C59-BA1B-4F6F24D22E5A}">
      <dgm:prSet/>
      <dgm:spPr/>
      <dgm:t>
        <a:bodyPr/>
        <a:lstStyle/>
        <a:p>
          <a:endParaRPr lang="tr-TR"/>
        </a:p>
      </dgm:t>
    </dgm:pt>
    <dgm:pt modelId="{65F653B8-D3C4-4037-8E57-8A890519810F}" type="sibTrans" cxnId="{8B31B9C4-98A2-4C59-BA1B-4F6F24D22E5A}">
      <dgm:prSet/>
      <dgm:spPr/>
      <dgm:t>
        <a:bodyPr/>
        <a:lstStyle/>
        <a:p>
          <a:endParaRPr lang="tr-TR"/>
        </a:p>
      </dgm:t>
    </dgm:pt>
    <dgm:pt modelId="{4A3A562A-44B9-4AF5-8051-1EF8E4546E2B}">
      <dgm:prSet phldrT="[Metin]"/>
      <dgm:spPr/>
      <dgm:t>
        <a:bodyPr/>
        <a:lstStyle/>
        <a:p>
          <a:r>
            <a:rPr lang="tr-TR" dirty="0" smtClean="0"/>
            <a:t>DESTEK HİZMETLERİ MÜDÜRÜ</a:t>
          </a:r>
          <a:endParaRPr lang="tr-TR" dirty="0"/>
        </a:p>
      </dgm:t>
    </dgm:pt>
    <dgm:pt modelId="{255FE195-A97B-4B76-A4C7-1902D07A235E}" type="parTrans" cxnId="{59C81C45-CFCA-4791-8BFF-758DBB6140D7}">
      <dgm:prSet/>
      <dgm:spPr/>
      <dgm:t>
        <a:bodyPr/>
        <a:lstStyle/>
        <a:p>
          <a:endParaRPr lang="tr-TR"/>
        </a:p>
      </dgm:t>
    </dgm:pt>
    <dgm:pt modelId="{6A132389-FDD5-4213-9823-DCAF125BB878}" type="sibTrans" cxnId="{59C81C45-CFCA-4791-8BFF-758DBB6140D7}">
      <dgm:prSet/>
      <dgm:spPr/>
      <dgm:t>
        <a:bodyPr/>
        <a:lstStyle/>
        <a:p>
          <a:endParaRPr lang="tr-TR"/>
        </a:p>
      </dgm:t>
    </dgm:pt>
    <dgm:pt modelId="{C175DE39-2D20-4281-AEDB-61F5301315A6}">
      <dgm:prSet phldrT="[Metin]"/>
      <dgm:spPr/>
      <dgm:t>
        <a:bodyPr/>
        <a:lstStyle/>
        <a:p>
          <a:r>
            <a:rPr lang="tr-TR" dirty="0" smtClean="0"/>
            <a:t>YEMEKHANE</a:t>
          </a:r>
          <a:endParaRPr lang="tr-TR" dirty="0"/>
        </a:p>
      </dgm:t>
    </dgm:pt>
    <dgm:pt modelId="{1EF33D81-291A-4D26-9B13-214478EF1BBD}" type="parTrans" cxnId="{B29E7EC5-AD24-4780-A7BB-FEDE6D4B8DC0}">
      <dgm:prSet/>
      <dgm:spPr/>
      <dgm:t>
        <a:bodyPr/>
        <a:lstStyle/>
        <a:p>
          <a:endParaRPr lang="tr-TR"/>
        </a:p>
      </dgm:t>
    </dgm:pt>
    <dgm:pt modelId="{9C476DD1-525D-432C-9CB0-85C347CC8313}" type="sibTrans" cxnId="{B29E7EC5-AD24-4780-A7BB-FEDE6D4B8DC0}">
      <dgm:prSet/>
      <dgm:spPr/>
      <dgm:t>
        <a:bodyPr/>
        <a:lstStyle/>
        <a:p>
          <a:endParaRPr lang="tr-TR"/>
        </a:p>
      </dgm:t>
    </dgm:pt>
    <dgm:pt modelId="{5B21A902-C83C-4DF3-9729-ED1E2C231437}">
      <dgm:prSet phldrT="[Metin]"/>
      <dgm:spPr/>
      <dgm:t>
        <a:bodyPr/>
        <a:lstStyle/>
        <a:p>
          <a:r>
            <a:rPr lang="tr-TR" dirty="0" smtClean="0"/>
            <a:t>KLİNİKLER</a:t>
          </a:r>
          <a:endParaRPr lang="tr-TR" dirty="0"/>
        </a:p>
      </dgm:t>
    </dgm:pt>
    <dgm:pt modelId="{A0F0E323-9C3F-47DA-8A97-7E757910BA30}" type="parTrans" cxnId="{AF3D5745-4027-4FB9-AB2F-F00F32074D50}">
      <dgm:prSet/>
      <dgm:spPr/>
      <dgm:t>
        <a:bodyPr/>
        <a:lstStyle/>
        <a:p>
          <a:endParaRPr lang="tr-TR"/>
        </a:p>
      </dgm:t>
    </dgm:pt>
    <dgm:pt modelId="{772A8552-9653-4EA7-9E0E-A5578D456C50}" type="sibTrans" cxnId="{AF3D5745-4027-4FB9-AB2F-F00F32074D50}">
      <dgm:prSet/>
      <dgm:spPr/>
      <dgm:t>
        <a:bodyPr/>
        <a:lstStyle/>
        <a:p>
          <a:endParaRPr lang="tr-TR"/>
        </a:p>
      </dgm:t>
    </dgm:pt>
    <dgm:pt modelId="{46DB9A95-6C7F-4C0E-87EA-E2C10F3D2457}">
      <dgm:prSet phldrT="[Metin]"/>
      <dgm:spPr/>
      <dgm:t>
        <a:bodyPr/>
        <a:lstStyle/>
        <a:p>
          <a:r>
            <a:rPr lang="tr-TR" dirty="0" smtClean="0"/>
            <a:t>EV İDARESİ</a:t>
          </a:r>
          <a:endParaRPr lang="tr-TR" dirty="0"/>
        </a:p>
      </dgm:t>
    </dgm:pt>
    <dgm:pt modelId="{49FC2F5A-81C8-4ABE-AEBE-B2F10AA445D8}" type="parTrans" cxnId="{F0689480-36F8-42FA-81DB-39FB8127BC10}">
      <dgm:prSet/>
      <dgm:spPr/>
      <dgm:t>
        <a:bodyPr/>
        <a:lstStyle/>
        <a:p>
          <a:endParaRPr lang="tr-TR"/>
        </a:p>
      </dgm:t>
    </dgm:pt>
    <dgm:pt modelId="{F91DB0A3-4ED3-4BB6-AE68-BC289E4EC536}" type="sibTrans" cxnId="{F0689480-36F8-42FA-81DB-39FB8127BC10}">
      <dgm:prSet/>
      <dgm:spPr/>
      <dgm:t>
        <a:bodyPr/>
        <a:lstStyle/>
        <a:p>
          <a:endParaRPr lang="tr-TR"/>
        </a:p>
      </dgm:t>
    </dgm:pt>
    <dgm:pt modelId="{99F46B14-0EBA-4D2F-9429-7F164FAF4742}" type="pres">
      <dgm:prSet presAssocID="{443381C4-6C76-44C5-A35D-8916F9CB6A6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1C1147F-8513-45C3-9461-059082355CC9}" type="pres">
      <dgm:prSet presAssocID="{BDADA5C1-B0FD-4A01-9599-AAD1EB6BA9D3}" presName="hierRoot1" presStyleCnt="0"/>
      <dgm:spPr/>
    </dgm:pt>
    <dgm:pt modelId="{680B62E8-0432-4A6D-B8B5-31EDBDAF4699}" type="pres">
      <dgm:prSet presAssocID="{BDADA5C1-B0FD-4A01-9599-AAD1EB6BA9D3}" presName="composite" presStyleCnt="0"/>
      <dgm:spPr/>
    </dgm:pt>
    <dgm:pt modelId="{B68655D9-F199-4BC4-9586-7F162763B523}" type="pres">
      <dgm:prSet presAssocID="{BDADA5C1-B0FD-4A01-9599-AAD1EB6BA9D3}" presName="background" presStyleLbl="node0" presStyleIdx="0" presStyleCnt="1"/>
      <dgm:spPr/>
    </dgm:pt>
    <dgm:pt modelId="{DC719B6C-6156-41C8-8881-79CB5AD10A97}" type="pres">
      <dgm:prSet presAssocID="{BDADA5C1-B0FD-4A01-9599-AAD1EB6BA9D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9A23048-DE3C-4AD3-90CA-96D7FCEF1714}" type="pres">
      <dgm:prSet presAssocID="{BDADA5C1-B0FD-4A01-9599-AAD1EB6BA9D3}" presName="hierChild2" presStyleCnt="0"/>
      <dgm:spPr/>
    </dgm:pt>
    <dgm:pt modelId="{3F18BFF3-C284-4524-A72D-6A144E45D94F}" type="pres">
      <dgm:prSet presAssocID="{14B0EED3-41A2-47E0-A9F4-C13CC9A13FBB}" presName="Name10" presStyleLbl="parChTrans1D2" presStyleIdx="0" presStyleCnt="2"/>
      <dgm:spPr/>
      <dgm:t>
        <a:bodyPr/>
        <a:lstStyle/>
        <a:p>
          <a:endParaRPr lang="tr-TR"/>
        </a:p>
      </dgm:t>
    </dgm:pt>
    <dgm:pt modelId="{6702E652-00F4-4401-B1C1-9D0F664DF226}" type="pres">
      <dgm:prSet presAssocID="{4CD3BFCB-7C0B-4C06-AB49-0D2D759BD43E}" presName="hierRoot2" presStyleCnt="0"/>
      <dgm:spPr/>
    </dgm:pt>
    <dgm:pt modelId="{2EA6826D-487C-46ED-A14F-8AD177D08382}" type="pres">
      <dgm:prSet presAssocID="{4CD3BFCB-7C0B-4C06-AB49-0D2D759BD43E}" presName="composite2" presStyleCnt="0"/>
      <dgm:spPr/>
    </dgm:pt>
    <dgm:pt modelId="{3416B909-A1FA-4582-8833-B856E9FF52DD}" type="pres">
      <dgm:prSet presAssocID="{4CD3BFCB-7C0B-4C06-AB49-0D2D759BD43E}" presName="background2" presStyleLbl="node2" presStyleIdx="0" presStyleCnt="2"/>
      <dgm:spPr/>
    </dgm:pt>
    <dgm:pt modelId="{F3E0A528-48C5-41C0-BA62-FF3EC875A237}" type="pres">
      <dgm:prSet presAssocID="{4CD3BFCB-7C0B-4C06-AB49-0D2D759BD43E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F983BC9-1C56-4535-9045-F3FB2C41E6ED}" type="pres">
      <dgm:prSet presAssocID="{4CD3BFCB-7C0B-4C06-AB49-0D2D759BD43E}" presName="hierChild3" presStyleCnt="0"/>
      <dgm:spPr/>
    </dgm:pt>
    <dgm:pt modelId="{95F69F25-E8EB-48E2-B101-696B2CF0D559}" type="pres">
      <dgm:prSet presAssocID="{B8A5B271-BCAD-465D-BD1E-9E02CF364468}" presName="Name17" presStyleLbl="parChTrans1D3" presStyleIdx="0" presStyleCnt="5"/>
      <dgm:spPr/>
      <dgm:t>
        <a:bodyPr/>
        <a:lstStyle/>
        <a:p>
          <a:endParaRPr lang="tr-TR"/>
        </a:p>
      </dgm:t>
    </dgm:pt>
    <dgm:pt modelId="{056AD08D-D263-4581-B0AD-D5711CE315EB}" type="pres">
      <dgm:prSet presAssocID="{017E9108-5C4D-4459-AB4A-2E07E206FC7F}" presName="hierRoot3" presStyleCnt="0"/>
      <dgm:spPr/>
    </dgm:pt>
    <dgm:pt modelId="{9D40B343-F6B4-4EDF-9528-5F9C98F09431}" type="pres">
      <dgm:prSet presAssocID="{017E9108-5C4D-4459-AB4A-2E07E206FC7F}" presName="composite3" presStyleCnt="0"/>
      <dgm:spPr/>
    </dgm:pt>
    <dgm:pt modelId="{600AC995-487D-445F-ADEB-9715C23A9CD2}" type="pres">
      <dgm:prSet presAssocID="{017E9108-5C4D-4459-AB4A-2E07E206FC7F}" presName="background3" presStyleLbl="node3" presStyleIdx="0" presStyleCnt="5"/>
      <dgm:spPr/>
    </dgm:pt>
    <dgm:pt modelId="{D416D0E5-D25D-44F4-A30A-4466B8BABF54}" type="pres">
      <dgm:prSet presAssocID="{017E9108-5C4D-4459-AB4A-2E07E206FC7F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3CBF205-9C8A-42E4-8043-ADD2D35447A5}" type="pres">
      <dgm:prSet presAssocID="{017E9108-5C4D-4459-AB4A-2E07E206FC7F}" presName="hierChild4" presStyleCnt="0"/>
      <dgm:spPr/>
    </dgm:pt>
    <dgm:pt modelId="{B2328018-BC92-48D5-B2CB-FB21D40A2BA5}" type="pres">
      <dgm:prSet presAssocID="{A0F0E323-9C3F-47DA-8A97-7E757910BA30}" presName="Name17" presStyleLbl="parChTrans1D3" presStyleIdx="1" presStyleCnt="5"/>
      <dgm:spPr/>
      <dgm:t>
        <a:bodyPr/>
        <a:lstStyle/>
        <a:p>
          <a:endParaRPr lang="tr-TR"/>
        </a:p>
      </dgm:t>
    </dgm:pt>
    <dgm:pt modelId="{693ED91B-3BFF-494A-A4FE-DF6F01AE1C14}" type="pres">
      <dgm:prSet presAssocID="{5B21A902-C83C-4DF3-9729-ED1E2C231437}" presName="hierRoot3" presStyleCnt="0"/>
      <dgm:spPr/>
    </dgm:pt>
    <dgm:pt modelId="{14E18F23-0213-48B8-AC54-11BD4C608D3F}" type="pres">
      <dgm:prSet presAssocID="{5B21A902-C83C-4DF3-9729-ED1E2C231437}" presName="composite3" presStyleCnt="0"/>
      <dgm:spPr/>
    </dgm:pt>
    <dgm:pt modelId="{3604D9BC-79D1-49DD-BDFF-337B533D3657}" type="pres">
      <dgm:prSet presAssocID="{5B21A902-C83C-4DF3-9729-ED1E2C231437}" presName="background3" presStyleLbl="node3" presStyleIdx="1" presStyleCnt="5"/>
      <dgm:spPr/>
    </dgm:pt>
    <dgm:pt modelId="{69013800-2691-4A05-8618-9E7BB6D390CB}" type="pres">
      <dgm:prSet presAssocID="{5B21A902-C83C-4DF3-9729-ED1E2C231437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FDCA584-FF82-4053-B18B-BAE52A25E2AA}" type="pres">
      <dgm:prSet presAssocID="{5B21A902-C83C-4DF3-9729-ED1E2C231437}" presName="hierChild4" presStyleCnt="0"/>
      <dgm:spPr/>
    </dgm:pt>
    <dgm:pt modelId="{BA0D09FF-BB68-4488-A343-AB636B19C14E}" type="pres">
      <dgm:prSet presAssocID="{F49D8FEA-CFC4-4132-BCC5-BDA75ED1F904}" presName="Name17" presStyleLbl="parChTrans1D3" presStyleIdx="2" presStyleCnt="5"/>
      <dgm:spPr/>
      <dgm:t>
        <a:bodyPr/>
        <a:lstStyle/>
        <a:p>
          <a:endParaRPr lang="tr-TR"/>
        </a:p>
      </dgm:t>
    </dgm:pt>
    <dgm:pt modelId="{5C4AFAD8-DA38-41C8-9520-ECB5F47E6A05}" type="pres">
      <dgm:prSet presAssocID="{1C5850DF-81FF-464F-8CFB-E425E878C922}" presName="hierRoot3" presStyleCnt="0"/>
      <dgm:spPr/>
    </dgm:pt>
    <dgm:pt modelId="{40C4E36A-5A28-464A-BF7E-9163BEC2C461}" type="pres">
      <dgm:prSet presAssocID="{1C5850DF-81FF-464F-8CFB-E425E878C922}" presName="composite3" presStyleCnt="0"/>
      <dgm:spPr/>
    </dgm:pt>
    <dgm:pt modelId="{52F06EE0-1264-49A4-B3AD-CBF952517C00}" type="pres">
      <dgm:prSet presAssocID="{1C5850DF-81FF-464F-8CFB-E425E878C922}" presName="background3" presStyleLbl="node3" presStyleIdx="2" presStyleCnt="5"/>
      <dgm:spPr/>
    </dgm:pt>
    <dgm:pt modelId="{3F46C046-FF36-495E-97A6-CEC351A54653}" type="pres">
      <dgm:prSet presAssocID="{1C5850DF-81FF-464F-8CFB-E425E878C922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0652B13-7A7C-44F9-999A-F3FCFA99EB75}" type="pres">
      <dgm:prSet presAssocID="{1C5850DF-81FF-464F-8CFB-E425E878C922}" presName="hierChild4" presStyleCnt="0"/>
      <dgm:spPr/>
    </dgm:pt>
    <dgm:pt modelId="{046C6200-56B2-424F-9342-AD3E22D8815B}" type="pres">
      <dgm:prSet presAssocID="{255FE195-A97B-4B76-A4C7-1902D07A235E}" presName="Name10" presStyleLbl="parChTrans1D2" presStyleIdx="1" presStyleCnt="2"/>
      <dgm:spPr/>
      <dgm:t>
        <a:bodyPr/>
        <a:lstStyle/>
        <a:p>
          <a:endParaRPr lang="tr-TR"/>
        </a:p>
      </dgm:t>
    </dgm:pt>
    <dgm:pt modelId="{6203631E-EFCB-4682-A75C-8813C091DFCF}" type="pres">
      <dgm:prSet presAssocID="{4A3A562A-44B9-4AF5-8051-1EF8E4546E2B}" presName="hierRoot2" presStyleCnt="0"/>
      <dgm:spPr/>
    </dgm:pt>
    <dgm:pt modelId="{A508EFF6-6825-42EB-BB65-75EE2A1E7A57}" type="pres">
      <dgm:prSet presAssocID="{4A3A562A-44B9-4AF5-8051-1EF8E4546E2B}" presName="composite2" presStyleCnt="0"/>
      <dgm:spPr/>
    </dgm:pt>
    <dgm:pt modelId="{79F5ADAF-A787-47B6-A825-537E0CF032D4}" type="pres">
      <dgm:prSet presAssocID="{4A3A562A-44B9-4AF5-8051-1EF8E4546E2B}" presName="background2" presStyleLbl="node2" presStyleIdx="1" presStyleCnt="2"/>
      <dgm:spPr/>
    </dgm:pt>
    <dgm:pt modelId="{584DBCFA-659D-4F5A-AF29-6C6619D0051B}" type="pres">
      <dgm:prSet presAssocID="{4A3A562A-44B9-4AF5-8051-1EF8E4546E2B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BD7307C-B9B3-4FAB-8AF3-65F41C25620C}" type="pres">
      <dgm:prSet presAssocID="{4A3A562A-44B9-4AF5-8051-1EF8E4546E2B}" presName="hierChild3" presStyleCnt="0"/>
      <dgm:spPr/>
    </dgm:pt>
    <dgm:pt modelId="{9C4873EE-FC4D-416A-A9E9-B5F45A4F1CFB}" type="pres">
      <dgm:prSet presAssocID="{1EF33D81-291A-4D26-9B13-214478EF1BBD}" presName="Name17" presStyleLbl="parChTrans1D3" presStyleIdx="3" presStyleCnt="5"/>
      <dgm:spPr/>
      <dgm:t>
        <a:bodyPr/>
        <a:lstStyle/>
        <a:p>
          <a:endParaRPr lang="tr-TR"/>
        </a:p>
      </dgm:t>
    </dgm:pt>
    <dgm:pt modelId="{BC9EDBE1-A0D8-4DE5-A1FC-18BC5BFE0111}" type="pres">
      <dgm:prSet presAssocID="{C175DE39-2D20-4281-AEDB-61F5301315A6}" presName="hierRoot3" presStyleCnt="0"/>
      <dgm:spPr/>
    </dgm:pt>
    <dgm:pt modelId="{3224900C-4C95-444B-8965-7BBF5F6F24B6}" type="pres">
      <dgm:prSet presAssocID="{C175DE39-2D20-4281-AEDB-61F5301315A6}" presName="composite3" presStyleCnt="0"/>
      <dgm:spPr/>
    </dgm:pt>
    <dgm:pt modelId="{D9DFEDF9-8943-4481-8DC6-9B8AB6FB7494}" type="pres">
      <dgm:prSet presAssocID="{C175DE39-2D20-4281-AEDB-61F5301315A6}" presName="background3" presStyleLbl="node3" presStyleIdx="3" presStyleCnt="5"/>
      <dgm:spPr/>
      <dgm:t>
        <a:bodyPr/>
        <a:lstStyle/>
        <a:p>
          <a:endParaRPr lang="tr-TR"/>
        </a:p>
      </dgm:t>
    </dgm:pt>
    <dgm:pt modelId="{DCDD261B-FC83-459B-8333-05A96CAF7A2E}" type="pres">
      <dgm:prSet presAssocID="{C175DE39-2D20-4281-AEDB-61F5301315A6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46CFA36-8E05-4B91-B7DD-C4090A63AE7C}" type="pres">
      <dgm:prSet presAssocID="{C175DE39-2D20-4281-AEDB-61F5301315A6}" presName="hierChild4" presStyleCnt="0"/>
      <dgm:spPr/>
    </dgm:pt>
    <dgm:pt modelId="{F9CD62F5-0CA5-4FF0-9545-EEC525515D8F}" type="pres">
      <dgm:prSet presAssocID="{49FC2F5A-81C8-4ABE-AEBE-B2F10AA445D8}" presName="Name17" presStyleLbl="parChTrans1D3" presStyleIdx="4" presStyleCnt="5"/>
      <dgm:spPr/>
      <dgm:t>
        <a:bodyPr/>
        <a:lstStyle/>
        <a:p>
          <a:endParaRPr lang="tr-TR"/>
        </a:p>
      </dgm:t>
    </dgm:pt>
    <dgm:pt modelId="{8C8DE7B6-AC5C-452B-AA1C-491774A1AA03}" type="pres">
      <dgm:prSet presAssocID="{46DB9A95-6C7F-4C0E-87EA-E2C10F3D2457}" presName="hierRoot3" presStyleCnt="0"/>
      <dgm:spPr/>
    </dgm:pt>
    <dgm:pt modelId="{B55D00F2-310C-4EAB-9B22-8022E4C84E34}" type="pres">
      <dgm:prSet presAssocID="{46DB9A95-6C7F-4C0E-87EA-E2C10F3D2457}" presName="composite3" presStyleCnt="0"/>
      <dgm:spPr/>
    </dgm:pt>
    <dgm:pt modelId="{0EAFCE72-DA46-4576-8984-D4AD5931070F}" type="pres">
      <dgm:prSet presAssocID="{46DB9A95-6C7F-4C0E-87EA-E2C10F3D2457}" presName="background3" presStyleLbl="node3" presStyleIdx="4" presStyleCnt="5"/>
      <dgm:spPr/>
    </dgm:pt>
    <dgm:pt modelId="{754C221D-C970-449E-ABEC-DF091F1AA4B2}" type="pres">
      <dgm:prSet presAssocID="{46DB9A95-6C7F-4C0E-87EA-E2C10F3D2457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428EAA1-4C94-4074-BEF8-3AF46E5E7607}" type="pres">
      <dgm:prSet presAssocID="{46DB9A95-6C7F-4C0E-87EA-E2C10F3D2457}" presName="hierChild4" presStyleCnt="0"/>
      <dgm:spPr/>
    </dgm:pt>
  </dgm:ptLst>
  <dgm:cxnLst>
    <dgm:cxn modelId="{7D25272D-8D03-4B90-AED1-716CD6071335}" srcId="{4CD3BFCB-7C0B-4C06-AB49-0D2D759BD43E}" destId="{017E9108-5C4D-4459-AB4A-2E07E206FC7F}" srcOrd="0" destOrd="0" parTransId="{B8A5B271-BCAD-465D-BD1E-9E02CF364468}" sibTransId="{AD7946D1-8980-49A7-A5AF-B1508E46D8F6}"/>
    <dgm:cxn modelId="{EA78D643-91A6-49A7-8240-E6430FE65F52}" type="presOf" srcId="{C175DE39-2D20-4281-AEDB-61F5301315A6}" destId="{DCDD261B-FC83-459B-8333-05A96CAF7A2E}" srcOrd="0" destOrd="0" presId="urn:microsoft.com/office/officeart/2005/8/layout/hierarchy1"/>
    <dgm:cxn modelId="{4B6C6C9E-F2EE-4D50-8A5C-917C7911F28F}" type="presOf" srcId="{14B0EED3-41A2-47E0-A9F4-C13CC9A13FBB}" destId="{3F18BFF3-C284-4524-A72D-6A144E45D94F}" srcOrd="0" destOrd="0" presId="urn:microsoft.com/office/officeart/2005/8/layout/hierarchy1"/>
    <dgm:cxn modelId="{A27FBDB3-CA68-4489-A121-33D6558B915C}" type="presOf" srcId="{017E9108-5C4D-4459-AB4A-2E07E206FC7F}" destId="{D416D0E5-D25D-44F4-A30A-4466B8BABF54}" srcOrd="0" destOrd="0" presId="urn:microsoft.com/office/officeart/2005/8/layout/hierarchy1"/>
    <dgm:cxn modelId="{2B7E0A27-A830-4989-A9C9-3CF45F4E657A}" type="presOf" srcId="{1EF33D81-291A-4D26-9B13-214478EF1BBD}" destId="{9C4873EE-FC4D-416A-A9E9-B5F45A4F1CFB}" srcOrd="0" destOrd="0" presId="urn:microsoft.com/office/officeart/2005/8/layout/hierarchy1"/>
    <dgm:cxn modelId="{A5E5C3A5-6D00-4350-813A-655FE2418EFD}" type="presOf" srcId="{5B21A902-C83C-4DF3-9729-ED1E2C231437}" destId="{69013800-2691-4A05-8618-9E7BB6D390CB}" srcOrd="0" destOrd="0" presId="urn:microsoft.com/office/officeart/2005/8/layout/hierarchy1"/>
    <dgm:cxn modelId="{C0A6D069-C418-4D86-8A05-9BBE9266EC63}" type="presOf" srcId="{1C5850DF-81FF-464F-8CFB-E425E878C922}" destId="{3F46C046-FF36-495E-97A6-CEC351A54653}" srcOrd="0" destOrd="0" presId="urn:microsoft.com/office/officeart/2005/8/layout/hierarchy1"/>
    <dgm:cxn modelId="{B29E7EC5-AD24-4780-A7BB-FEDE6D4B8DC0}" srcId="{4A3A562A-44B9-4AF5-8051-1EF8E4546E2B}" destId="{C175DE39-2D20-4281-AEDB-61F5301315A6}" srcOrd="0" destOrd="0" parTransId="{1EF33D81-291A-4D26-9B13-214478EF1BBD}" sibTransId="{9C476DD1-525D-432C-9CB0-85C347CC8313}"/>
    <dgm:cxn modelId="{570EB40B-DF93-496B-90BF-2207012CDB00}" type="presOf" srcId="{4A3A562A-44B9-4AF5-8051-1EF8E4546E2B}" destId="{584DBCFA-659D-4F5A-AF29-6C6619D0051B}" srcOrd="0" destOrd="0" presId="urn:microsoft.com/office/officeart/2005/8/layout/hierarchy1"/>
    <dgm:cxn modelId="{AF3D5745-4027-4FB9-AB2F-F00F32074D50}" srcId="{4CD3BFCB-7C0B-4C06-AB49-0D2D759BD43E}" destId="{5B21A902-C83C-4DF3-9729-ED1E2C231437}" srcOrd="1" destOrd="0" parTransId="{A0F0E323-9C3F-47DA-8A97-7E757910BA30}" sibTransId="{772A8552-9653-4EA7-9E0E-A5578D456C50}"/>
    <dgm:cxn modelId="{8B31B9C4-98A2-4C59-BA1B-4F6F24D22E5A}" srcId="{4CD3BFCB-7C0B-4C06-AB49-0D2D759BD43E}" destId="{1C5850DF-81FF-464F-8CFB-E425E878C922}" srcOrd="2" destOrd="0" parTransId="{F49D8FEA-CFC4-4132-BCC5-BDA75ED1F904}" sibTransId="{65F653B8-D3C4-4037-8E57-8A890519810F}"/>
    <dgm:cxn modelId="{59C81C45-CFCA-4791-8BFF-758DBB6140D7}" srcId="{BDADA5C1-B0FD-4A01-9599-AAD1EB6BA9D3}" destId="{4A3A562A-44B9-4AF5-8051-1EF8E4546E2B}" srcOrd="1" destOrd="0" parTransId="{255FE195-A97B-4B76-A4C7-1902D07A235E}" sibTransId="{6A132389-FDD5-4213-9823-DCAF125BB878}"/>
    <dgm:cxn modelId="{E4944AB9-8319-4168-ABBF-4BC9053FB950}" type="presOf" srcId="{255FE195-A97B-4B76-A4C7-1902D07A235E}" destId="{046C6200-56B2-424F-9342-AD3E22D8815B}" srcOrd="0" destOrd="0" presId="urn:microsoft.com/office/officeart/2005/8/layout/hierarchy1"/>
    <dgm:cxn modelId="{6F2A3B20-C884-45B4-9CCE-1CC6C1C875CF}" type="presOf" srcId="{A0F0E323-9C3F-47DA-8A97-7E757910BA30}" destId="{B2328018-BC92-48D5-B2CB-FB21D40A2BA5}" srcOrd="0" destOrd="0" presId="urn:microsoft.com/office/officeart/2005/8/layout/hierarchy1"/>
    <dgm:cxn modelId="{F0689480-36F8-42FA-81DB-39FB8127BC10}" srcId="{4A3A562A-44B9-4AF5-8051-1EF8E4546E2B}" destId="{46DB9A95-6C7F-4C0E-87EA-E2C10F3D2457}" srcOrd="1" destOrd="0" parTransId="{49FC2F5A-81C8-4ABE-AEBE-B2F10AA445D8}" sibTransId="{F91DB0A3-4ED3-4BB6-AE68-BC289E4EC536}"/>
    <dgm:cxn modelId="{8785CEA2-442B-4EB6-84C2-6E7F8BE5BDD7}" type="presOf" srcId="{F49D8FEA-CFC4-4132-BCC5-BDA75ED1F904}" destId="{BA0D09FF-BB68-4488-A343-AB636B19C14E}" srcOrd="0" destOrd="0" presId="urn:microsoft.com/office/officeart/2005/8/layout/hierarchy1"/>
    <dgm:cxn modelId="{B75AE11B-C932-4D6B-B1A2-D40E02F2F0DB}" type="presOf" srcId="{4CD3BFCB-7C0B-4C06-AB49-0D2D759BD43E}" destId="{F3E0A528-48C5-41C0-BA62-FF3EC875A237}" srcOrd="0" destOrd="0" presId="urn:microsoft.com/office/officeart/2005/8/layout/hierarchy1"/>
    <dgm:cxn modelId="{40E9E58D-C271-46BB-A1AF-F5A84C9EE1E6}" type="presOf" srcId="{443381C4-6C76-44C5-A35D-8916F9CB6A64}" destId="{99F46B14-0EBA-4D2F-9429-7F164FAF4742}" srcOrd="0" destOrd="0" presId="urn:microsoft.com/office/officeart/2005/8/layout/hierarchy1"/>
    <dgm:cxn modelId="{44A51816-A861-416A-B801-D56180E441DD}" type="presOf" srcId="{46DB9A95-6C7F-4C0E-87EA-E2C10F3D2457}" destId="{754C221D-C970-449E-ABEC-DF091F1AA4B2}" srcOrd="0" destOrd="0" presId="urn:microsoft.com/office/officeart/2005/8/layout/hierarchy1"/>
    <dgm:cxn modelId="{5BAA08AB-0233-4164-84AD-7B6D9545418F}" type="presOf" srcId="{49FC2F5A-81C8-4ABE-AEBE-B2F10AA445D8}" destId="{F9CD62F5-0CA5-4FF0-9545-EEC525515D8F}" srcOrd="0" destOrd="0" presId="urn:microsoft.com/office/officeart/2005/8/layout/hierarchy1"/>
    <dgm:cxn modelId="{73A4614C-6DAD-4523-BC85-4D8C907AAD7A}" type="presOf" srcId="{B8A5B271-BCAD-465D-BD1E-9E02CF364468}" destId="{95F69F25-E8EB-48E2-B101-696B2CF0D559}" srcOrd="0" destOrd="0" presId="urn:microsoft.com/office/officeart/2005/8/layout/hierarchy1"/>
    <dgm:cxn modelId="{EB7B2D51-82AB-4C5B-A211-B21481DA52A7}" type="presOf" srcId="{BDADA5C1-B0FD-4A01-9599-AAD1EB6BA9D3}" destId="{DC719B6C-6156-41C8-8881-79CB5AD10A97}" srcOrd="0" destOrd="0" presId="urn:microsoft.com/office/officeart/2005/8/layout/hierarchy1"/>
    <dgm:cxn modelId="{4CF254DA-8E3D-4951-A366-16591A42C5EE}" srcId="{443381C4-6C76-44C5-A35D-8916F9CB6A64}" destId="{BDADA5C1-B0FD-4A01-9599-AAD1EB6BA9D3}" srcOrd="0" destOrd="0" parTransId="{09D87259-8341-48D5-8FF0-9EFE6D2D7B5C}" sibTransId="{5802B512-1EAA-458C-94EE-5637FE747544}"/>
    <dgm:cxn modelId="{DC507471-AD22-49BB-B4BC-7481D3780608}" srcId="{BDADA5C1-B0FD-4A01-9599-AAD1EB6BA9D3}" destId="{4CD3BFCB-7C0B-4C06-AB49-0D2D759BD43E}" srcOrd="0" destOrd="0" parTransId="{14B0EED3-41A2-47E0-A9F4-C13CC9A13FBB}" sibTransId="{938A4100-F40B-48BE-B62C-9C9A134B8793}"/>
    <dgm:cxn modelId="{31855978-D1EE-46CB-9C0D-B178D22FC8DC}" type="presParOf" srcId="{99F46B14-0EBA-4D2F-9429-7F164FAF4742}" destId="{C1C1147F-8513-45C3-9461-059082355CC9}" srcOrd="0" destOrd="0" presId="urn:microsoft.com/office/officeart/2005/8/layout/hierarchy1"/>
    <dgm:cxn modelId="{3DE4C2EC-9FAF-4F01-A380-8FD90D7FD0B1}" type="presParOf" srcId="{C1C1147F-8513-45C3-9461-059082355CC9}" destId="{680B62E8-0432-4A6D-B8B5-31EDBDAF4699}" srcOrd="0" destOrd="0" presId="urn:microsoft.com/office/officeart/2005/8/layout/hierarchy1"/>
    <dgm:cxn modelId="{02870E30-B6D0-4E8E-8B8F-096F37569F1F}" type="presParOf" srcId="{680B62E8-0432-4A6D-B8B5-31EDBDAF4699}" destId="{B68655D9-F199-4BC4-9586-7F162763B523}" srcOrd="0" destOrd="0" presId="urn:microsoft.com/office/officeart/2005/8/layout/hierarchy1"/>
    <dgm:cxn modelId="{68ABA05F-32EF-4D68-AC62-8592C0A04F8C}" type="presParOf" srcId="{680B62E8-0432-4A6D-B8B5-31EDBDAF4699}" destId="{DC719B6C-6156-41C8-8881-79CB5AD10A97}" srcOrd="1" destOrd="0" presId="urn:microsoft.com/office/officeart/2005/8/layout/hierarchy1"/>
    <dgm:cxn modelId="{E4D031CB-9417-43B5-B1E2-CC7F282C01D3}" type="presParOf" srcId="{C1C1147F-8513-45C3-9461-059082355CC9}" destId="{F9A23048-DE3C-4AD3-90CA-96D7FCEF1714}" srcOrd="1" destOrd="0" presId="urn:microsoft.com/office/officeart/2005/8/layout/hierarchy1"/>
    <dgm:cxn modelId="{39989C89-944C-49C4-BC4B-4F0D529F7858}" type="presParOf" srcId="{F9A23048-DE3C-4AD3-90CA-96D7FCEF1714}" destId="{3F18BFF3-C284-4524-A72D-6A144E45D94F}" srcOrd="0" destOrd="0" presId="urn:microsoft.com/office/officeart/2005/8/layout/hierarchy1"/>
    <dgm:cxn modelId="{CE671CC2-C506-4F3F-836A-5518293E06BA}" type="presParOf" srcId="{F9A23048-DE3C-4AD3-90CA-96D7FCEF1714}" destId="{6702E652-00F4-4401-B1C1-9D0F664DF226}" srcOrd="1" destOrd="0" presId="urn:microsoft.com/office/officeart/2005/8/layout/hierarchy1"/>
    <dgm:cxn modelId="{CFE1759B-29C6-4568-8AB7-A1F11D8096E7}" type="presParOf" srcId="{6702E652-00F4-4401-B1C1-9D0F664DF226}" destId="{2EA6826D-487C-46ED-A14F-8AD177D08382}" srcOrd="0" destOrd="0" presId="urn:microsoft.com/office/officeart/2005/8/layout/hierarchy1"/>
    <dgm:cxn modelId="{65A260FD-A159-4A84-BACF-246BD959F88F}" type="presParOf" srcId="{2EA6826D-487C-46ED-A14F-8AD177D08382}" destId="{3416B909-A1FA-4582-8833-B856E9FF52DD}" srcOrd="0" destOrd="0" presId="urn:microsoft.com/office/officeart/2005/8/layout/hierarchy1"/>
    <dgm:cxn modelId="{4D65A0AD-F4EC-475B-BA40-94CC68F045DD}" type="presParOf" srcId="{2EA6826D-487C-46ED-A14F-8AD177D08382}" destId="{F3E0A528-48C5-41C0-BA62-FF3EC875A237}" srcOrd="1" destOrd="0" presId="urn:microsoft.com/office/officeart/2005/8/layout/hierarchy1"/>
    <dgm:cxn modelId="{7AC59732-0F0B-4C51-8CB1-E68E60503244}" type="presParOf" srcId="{6702E652-00F4-4401-B1C1-9D0F664DF226}" destId="{DF983BC9-1C56-4535-9045-F3FB2C41E6ED}" srcOrd="1" destOrd="0" presId="urn:microsoft.com/office/officeart/2005/8/layout/hierarchy1"/>
    <dgm:cxn modelId="{D08DC3AD-B30A-4E8F-A1EB-4BF74D5BED2C}" type="presParOf" srcId="{DF983BC9-1C56-4535-9045-F3FB2C41E6ED}" destId="{95F69F25-E8EB-48E2-B101-696B2CF0D559}" srcOrd="0" destOrd="0" presId="urn:microsoft.com/office/officeart/2005/8/layout/hierarchy1"/>
    <dgm:cxn modelId="{83DD3A7E-4CBE-4191-BD43-488055B5C686}" type="presParOf" srcId="{DF983BC9-1C56-4535-9045-F3FB2C41E6ED}" destId="{056AD08D-D263-4581-B0AD-D5711CE315EB}" srcOrd="1" destOrd="0" presId="urn:microsoft.com/office/officeart/2005/8/layout/hierarchy1"/>
    <dgm:cxn modelId="{13E3A92F-FF50-42DB-A143-9925B255D10B}" type="presParOf" srcId="{056AD08D-D263-4581-B0AD-D5711CE315EB}" destId="{9D40B343-F6B4-4EDF-9528-5F9C98F09431}" srcOrd="0" destOrd="0" presId="urn:microsoft.com/office/officeart/2005/8/layout/hierarchy1"/>
    <dgm:cxn modelId="{FF724217-5493-42C6-902F-3167F4E9B045}" type="presParOf" srcId="{9D40B343-F6B4-4EDF-9528-5F9C98F09431}" destId="{600AC995-487D-445F-ADEB-9715C23A9CD2}" srcOrd="0" destOrd="0" presId="urn:microsoft.com/office/officeart/2005/8/layout/hierarchy1"/>
    <dgm:cxn modelId="{0F28CE3D-EBDB-43BC-AF88-18213F3EFA59}" type="presParOf" srcId="{9D40B343-F6B4-4EDF-9528-5F9C98F09431}" destId="{D416D0E5-D25D-44F4-A30A-4466B8BABF54}" srcOrd="1" destOrd="0" presId="urn:microsoft.com/office/officeart/2005/8/layout/hierarchy1"/>
    <dgm:cxn modelId="{2F28FBE3-02F7-4411-A2F3-B9D4C4E439AF}" type="presParOf" srcId="{056AD08D-D263-4581-B0AD-D5711CE315EB}" destId="{43CBF205-9C8A-42E4-8043-ADD2D35447A5}" srcOrd="1" destOrd="0" presId="urn:microsoft.com/office/officeart/2005/8/layout/hierarchy1"/>
    <dgm:cxn modelId="{BEE172E1-ABB2-4950-A214-07A323E19188}" type="presParOf" srcId="{DF983BC9-1C56-4535-9045-F3FB2C41E6ED}" destId="{B2328018-BC92-48D5-B2CB-FB21D40A2BA5}" srcOrd="2" destOrd="0" presId="urn:microsoft.com/office/officeart/2005/8/layout/hierarchy1"/>
    <dgm:cxn modelId="{C84B0BAC-238F-4BE1-A6B9-78CF13A6989F}" type="presParOf" srcId="{DF983BC9-1C56-4535-9045-F3FB2C41E6ED}" destId="{693ED91B-3BFF-494A-A4FE-DF6F01AE1C14}" srcOrd="3" destOrd="0" presId="urn:microsoft.com/office/officeart/2005/8/layout/hierarchy1"/>
    <dgm:cxn modelId="{44257D12-7E45-4CB5-BAD1-11542C41E014}" type="presParOf" srcId="{693ED91B-3BFF-494A-A4FE-DF6F01AE1C14}" destId="{14E18F23-0213-48B8-AC54-11BD4C608D3F}" srcOrd="0" destOrd="0" presId="urn:microsoft.com/office/officeart/2005/8/layout/hierarchy1"/>
    <dgm:cxn modelId="{CE29A6A1-4242-4FAC-9F95-79B9DA5A34A7}" type="presParOf" srcId="{14E18F23-0213-48B8-AC54-11BD4C608D3F}" destId="{3604D9BC-79D1-49DD-BDFF-337B533D3657}" srcOrd="0" destOrd="0" presId="urn:microsoft.com/office/officeart/2005/8/layout/hierarchy1"/>
    <dgm:cxn modelId="{4F4BBC42-ACB8-4CB9-8CAB-856A7B712881}" type="presParOf" srcId="{14E18F23-0213-48B8-AC54-11BD4C608D3F}" destId="{69013800-2691-4A05-8618-9E7BB6D390CB}" srcOrd="1" destOrd="0" presId="urn:microsoft.com/office/officeart/2005/8/layout/hierarchy1"/>
    <dgm:cxn modelId="{5F76E151-7D96-4A9C-82FE-32D2DC73AC2B}" type="presParOf" srcId="{693ED91B-3BFF-494A-A4FE-DF6F01AE1C14}" destId="{8FDCA584-FF82-4053-B18B-BAE52A25E2AA}" srcOrd="1" destOrd="0" presId="urn:microsoft.com/office/officeart/2005/8/layout/hierarchy1"/>
    <dgm:cxn modelId="{134E0D97-2834-4654-B246-DED8DA73C29F}" type="presParOf" srcId="{DF983BC9-1C56-4535-9045-F3FB2C41E6ED}" destId="{BA0D09FF-BB68-4488-A343-AB636B19C14E}" srcOrd="4" destOrd="0" presId="urn:microsoft.com/office/officeart/2005/8/layout/hierarchy1"/>
    <dgm:cxn modelId="{DF9EC697-C3C5-494B-A2DD-CE8B50CC3887}" type="presParOf" srcId="{DF983BC9-1C56-4535-9045-F3FB2C41E6ED}" destId="{5C4AFAD8-DA38-41C8-9520-ECB5F47E6A05}" srcOrd="5" destOrd="0" presId="urn:microsoft.com/office/officeart/2005/8/layout/hierarchy1"/>
    <dgm:cxn modelId="{6A1A7C5B-A622-4E1D-9B3B-8E2D79B34DEC}" type="presParOf" srcId="{5C4AFAD8-DA38-41C8-9520-ECB5F47E6A05}" destId="{40C4E36A-5A28-464A-BF7E-9163BEC2C461}" srcOrd="0" destOrd="0" presId="urn:microsoft.com/office/officeart/2005/8/layout/hierarchy1"/>
    <dgm:cxn modelId="{5F48E28B-C373-4EE3-A5F4-02A5093555BE}" type="presParOf" srcId="{40C4E36A-5A28-464A-BF7E-9163BEC2C461}" destId="{52F06EE0-1264-49A4-B3AD-CBF952517C00}" srcOrd="0" destOrd="0" presId="urn:microsoft.com/office/officeart/2005/8/layout/hierarchy1"/>
    <dgm:cxn modelId="{E60076BE-576D-4CC1-8419-8193A9711133}" type="presParOf" srcId="{40C4E36A-5A28-464A-BF7E-9163BEC2C461}" destId="{3F46C046-FF36-495E-97A6-CEC351A54653}" srcOrd="1" destOrd="0" presId="urn:microsoft.com/office/officeart/2005/8/layout/hierarchy1"/>
    <dgm:cxn modelId="{F2808B14-2B4F-45AB-8A16-1AE6D7D646D5}" type="presParOf" srcId="{5C4AFAD8-DA38-41C8-9520-ECB5F47E6A05}" destId="{30652B13-7A7C-44F9-999A-F3FCFA99EB75}" srcOrd="1" destOrd="0" presId="urn:microsoft.com/office/officeart/2005/8/layout/hierarchy1"/>
    <dgm:cxn modelId="{F516B525-2511-4DD8-9C68-18BFA83E593A}" type="presParOf" srcId="{F9A23048-DE3C-4AD3-90CA-96D7FCEF1714}" destId="{046C6200-56B2-424F-9342-AD3E22D8815B}" srcOrd="2" destOrd="0" presId="urn:microsoft.com/office/officeart/2005/8/layout/hierarchy1"/>
    <dgm:cxn modelId="{831A95AF-12F4-44AB-9AFC-CFDAC9199F07}" type="presParOf" srcId="{F9A23048-DE3C-4AD3-90CA-96D7FCEF1714}" destId="{6203631E-EFCB-4682-A75C-8813C091DFCF}" srcOrd="3" destOrd="0" presId="urn:microsoft.com/office/officeart/2005/8/layout/hierarchy1"/>
    <dgm:cxn modelId="{C3BA1586-C597-4773-883A-65AD0CFF9669}" type="presParOf" srcId="{6203631E-EFCB-4682-A75C-8813C091DFCF}" destId="{A508EFF6-6825-42EB-BB65-75EE2A1E7A57}" srcOrd="0" destOrd="0" presId="urn:microsoft.com/office/officeart/2005/8/layout/hierarchy1"/>
    <dgm:cxn modelId="{F8681AE3-B3D4-482F-B497-AFA501780356}" type="presParOf" srcId="{A508EFF6-6825-42EB-BB65-75EE2A1E7A57}" destId="{79F5ADAF-A787-47B6-A825-537E0CF032D4}" srcOrd="0" destOrd="0" presId="urn:microsoft.com/office/officeart/2005/8/layout/hierarchy1"/>
    <dgm:cxn modelId="{13B6803E-6548-4764-8FAB-D4685FCA004E}" type="presParOf" srcId="{A508EFF6-6825-42EB-BB65-75EE2A1E7A57}" destId="{584DBCFA-659D-4F5A-AF29-6C6619D0051B}" srcOrd="1" destOrd="0" presId="urn:microsoft.com/office/officeart/2005/8/layout/hierarchy1"/>
    <dgm:cxn modelId="{F0D46F1B-9731-4671-AE2B-8505592D9F2F}" type="presParOf" srcId="{6203631E-EFCB-4682-A75C-8813C091DFCF}" destId="{ABD7307C-B9B3-4FAB-8AF3-65F41C25620C}" srcOrd="1" destOrd="0" presId="urn:microsoft.com/office/officeart/2005/8/layout/hierarchy1"/>
    <dgm:cxn modelId="{4B838B66-B4B4-4083-86DD-A00907CFB497}" type="presParOf" srcId="{ABD7307C-B9B3-4FAB-8AF3-65F41C25620C}" destId="{9C4873EE-FC4D-416A-A9E9-B5F45A4F1CFB}" srcOrd="0" destOrd="0" presId="urn:microsoft.com/office/officeart/2005/8/layout/hierarchy1"/>
    <dgm:cxn modelId="{1C8E692F-C927-484E-8F2A-6CFC0A35EEB2}" type="presParOf" srcId="{ABD7307C-B9B3-4FAB-8AF3-65F41C25620C}" destId="{BC9EDBE1-A0D8-4DE5-A1FC-18BC5BFE0111}" srcOrd="1" destOrd="0" presId="urn:microsoft.com/office/officeart/2005/8/layout/hierarchy1"/>
    <dgm:cxn modelId="{5FBD6B42-7E45-4022-8F8F-FE518B14E97E}" type="presParOf" srcId="{BC9EDBE1-A0D8-4DE5-A1FC-18BC5BFE0111}" destId="{3224900C-4C95-444B-8965-7BBF5F6F24B6}" srcOrd="0" destOrd="0" presId="urn:microsoft.com/office/officeart/2005/8/layout/hierarchy1"/>
    <dgm:cxn modelId="{4824FB50-684C-4E26-8287-327C8FF43A43}" type="presParOf" srcId="{3224900C-4C95-444B-8965-7BBF5F6F24B6}" destId="{D9DFEDF9-8943-4481-8DC6-9B8AB6FB7494}" srcOrd="0" destOrd="0" presId="urn:microsoft.com/office/officeart/2005/8/layout/hierarchy1"/>
    <dgm:cxn modelId="{6EC6B21D-BFF8-478C-8CA8-63810E10D8DE}" type="presParOf" srcId="{3224900C-4C95-444B-8965-7BBF5F6F24B6}" destId="{DCDD261B-FC83-459B-8333-05A96CAF7A2E}" srcOrd="1" destOrd="0" presId="urn:microsoft.com/office/officeart/2005/8/layout/hierarchy1"/>
    <dgm:cxn modelId="{B8A45706-0900-4895-B895-9231DF5B2F11}" type="presParOf" srcId="{BC9EDBE1-A0D8-4DE5-A1FC-18BC5BFE0111}" destId="{C46CFA36-8E05-4B91-B7DD-C4090A63AE7C}" srcOrd="1" destOrd="0" presId="urn:microsoft.com/office/officeart/2005/8/layout/hierarchy1"/>
    <dgm:cxn modelId="{95347448-D4A0-45D3-8239-64CD422B4F51}" type="presParOf" srcId="{ABD7307C-B9B3-4FAB-8AF3-65F41C25620C}" destId="{F9CD62F5-0CA5-4FF0-9545-EEC525515D8F}" srcOrd="2" destOrd="0" presId="urn:microsoft.com/office/officeart/2005/8/layout/hierarchy1"/>
    <dgm:cxn modelId="{01DD6A16-7111-43B4-BAD5-D7C9C803739F}" type="presParOf" srcId="{ABD7307C-B9B3-4FAB-8AF3-65F41C25620C}" destId="{8C8DE7B6-AC5C-452B-AA1C-491774A1AA03}" srcOrd="3" destOrd="0" presId="urn:microsoft.com/office/officeart/2005/8/layout/hierarchy1"/>
    <dgm:cxn modelId="{72E5AA41-C469-4ED6-BD80-FE6C3E6E9477}" type="presParOf" srcId="{8C8DE7B6-AC5C-452B-AA1C-491774A1AA03}" destId="{B55D00F2-310C-4EAB-9B22-8022E4C84E34}" srcOrd="0" destOrd="0" presId="urn:microsoft.com/office/officeart/2005/8/layout/hierarchy1"/>
    <dgm:cxn modelId="{70923A81-6641-4CA1-9F20-943E15B8B451}" type="presParOf" srcId="{B55D00F2-310C-4EAB-9B22-8022E4C84E34}" destId="{0EAFCE72-DA46-4576-8984-D4AD5931070F}" srcOrd="0" destOrd="0" presId="urn:microsoft.com/office/officeart/2005/8/layout/hierarchy1"/>
    <dgm:cxn modelId="{E62631B0-E9E8-4D88-BBB9-E35B4E0FC456}" type="presParOf" srcId="{B55D00F2-310C-4EAB-9B22-8022E4C84E34}" destId="{754C221D-C970-449E-ABEC-DF091F1AA4B2}" srcOrd="1" destOrd="0" presId="urn:microsoft.com/office/officeart/2005/8/layout/hierarchy1"/>
    <dgm:cxn modelId="{E8673C1A-593E-4471-820D-239903D59B6A}" type="presParOf" srcId="{8C8DE7B6-AC5C-452B-AA1C-491774A1AA03}" destId="{B428EAA1-4C94-4074-BEF8-3AF46E5E760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C10758-505E-4B6F-A155-A07843AFF614}">
      <dsp:nvSpPr>
        <dsp:cNvPr id="0" name=""/>
        <dsp:cNvSpPr/>
      </dsp:nvSpPr>
      <dsp:spPr>
        <a:xfrm>
          <a:off x="4009059" y="1356710"/>
          <a:ext cx="3148085" cy="4994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0327"/>
              </a:lnTo>
              <a:lnTo>
                <a:pt x="3148085" y="340327"/>
              </a:lnTo>
              <a:lnTo>
                <a:pt x="3148085" y="499400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E30491-EE6B-437A-AA94-0D827F87D91F}">
      <dsp:nvSpPr>
        <dsp:cNvPr id="0" name=""/>
        <dsp:cNvSpPr/>
      </dsp:nvSpPr>
      <dsp:spPr>
        <a:xfrm>
          <a:off x="4009059" y="1356710"/>
          <a:ext cx="1049361" cy="4994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0327"/>
              </a:lnTo>
              <a:lnTo>
                <a:pt x="1049361" y="340327"/>
              </a:lnTo>
              <a:lnTo>
                <a:pt x="1049361" y="499400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9E2794-7BE3-4C5B-9287-273C30A1AC37}">
      <dsp:nvSpPr>
        <dsp:cNvPr id="0" name=""/>
        <dsp:cNvSpPr/>
      </dsp:nvSpPr>
      <dsp:spPr>
        <a:xfrm>
          <a:off x="2959697" y="1356710"/>
          <a:ext cx="1049361" cy="499400"/>
        </a:xfrm>
        <a:custGeom>
          <a:avLst/>
          <a:gdLst/>
          <a:ahLst/>
          <a:cxnLst/>
          <a:rect l="0" t="0" r="0" b="0"/>
          <a:pathLst>
            <a:path>
              <a:moveTo>
                <a:pt x="1049361" y="0"/>
              </a:moveTo>
              <a:lnTo>
                <a:pt x="1049361" y="340327"/>
              </a:lnTo>
              <a:lnTo>
                <a:pt x="0" y="340327"/>
              </a:lnTo>
              <a:lnTo>
                <a:pt x="0" y="499400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29F5A3-5CDB-4AA3-BE0D-B61C495F3DA3}">
      <dsp:nvSpPr>
        <dsp:cNvPr id="0" name=""/>
        <dsp:cNvSpPr/>
      </dsp:nvSpPr>
      <dsp:spPr>
        <a:xfrm>
          <a:off x="860973" y="1356710"/>
          <a:ext cx="3148085" cy="499400"/>
        </a:xfrm>
        <a:custGeom>
          <a:avLst/>
          <a:gdLst/>
          <a:ahLst/>
          <a:cxnLst/>
          <a:rect l="0" t="0" r="0" b="0"/>
          <a:pathLst>
            <a:path>
              <a:moveTo>
                <a:pt x="3148085" y="0"/>
              </a:moveTo>
              <a:lnTo>
                <a:pt x="3148085" y="340327"/>
              </a:lnTo>
              <a:lnTo>
                <a:pt x="0" y="340327"/>
              </a:lnTo>
              <a:lnTo>
                <a:pt x="0" y="499400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449508-BC4B-4E0A-BEFD-D9A43ACA0826}">
      <dsp:nvSpPr>
        <dsp:cNvPr id="0" name=""/>
        <dsp:cNvSpPr/>
      </dsp:nvSpPr>
      <dsp:spPr>
        <a:xfrm>
          <a:off x="3150490" y="266327"/>
          <a:ext cx="1717137" cy="10903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8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alpha val="8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3ADD9DF-27D5-4FD6-801C-6B1FABA7014E}">
      <dsp:nvSpPr>
        <dsp:cNvPr id="0" name=""/>
        <dsp:cNvSpPr/>
      </dsp:nvSpPr>
      <dsp:spPr>
        <a:xfrm>
          <a:off x="3341283" y="447581"/>
          <a:ext cx="1717137" cy="10903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GENEL MÜDÜR</a:t>
          </a:r>
          <a:endParaRPr lang="tr-TR" sz="1900" kern="1200" dirty="0"/>
        </a:p>
      </dsp:txBody>
      <dsp:txXfrm>
        <a:off x="3373219" y="479517"/>
        <a:ext cx="1653265" cy="1026510"/>
      </dsp:txXfrm>
    </dsp:sp>
    <dsp:sp modelId="{FFA8B51A-BFAD-4092-8AEE-E64872DF2BE3}">
      <dsp:nvSpPr>
        <dsp:cNvPr id="0" name=""/>
        <dsp:cNvSpPr/>
      </dsp:nvSpPr>
      <dsp:spPr>
        <a:xfrm>
          <a:off x="2404" y="1856111"/>
          <a:ext cx="1717137" cy="10903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7140C2-EA11-46E8-87F7-B9559FD7EDFB}">
      <dsp:nvSpPr>
        <dsp:cNvPr id="0" name=""/>
        <dsp:cNvSpPr/>
      </dsp:nvSpPr>
      <dsp:spPr>
        <a:xfrm>
          <a:off x="193198" y="2037364"/>
          <a:ext cx="1717137" cy="10903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TIP HİZMETLERİ MÜDÜRÜ</a:t>
          </a:r>
          <a:endParaRPr lang="tr-TR" sz="1900" kern="1200" dirty="0"/>
        </a:p>
      </dsp:txBody>
      <dsp:txXfrm>
        <a:off x="225134" y="2069300"/>
        <a:ext cx="1653265" cy="1026510"/>
      </dsp:txXfrm>
    </dsp:sp>
    <dsp:sp modelId="{87938AF4-66E0-4AE2-B79C-34D961613D38}">
      <dsp:nvSpPr>
        <dsp:cNvPr id="0" name=""/>
        <dsp:cNvSpPr/>
      </dsp:nvSpPr>
      <dsp:spPr>
        <a:xfrm>
          <a:off x="2101128" y="1856111"/>
          <a:ext cx="1717137" cy="10903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509129-BFA3-4F74-AEED-325FCC8F61D6}">
      <dsp:nvSpPr>
        <dsp:cNvPr id="0" name=""/>
        <dsp:cNvSpPr/>
      </dsp:nvSpPr>
      <dsp:spPr>
        <a:xfrm>
          <a:off x="2291921" y="2037364"/>
          <a:ext cx="1717137" cy="10903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FİNANSMAN MÜDÜRÜ</a:t>
          </a:r>
          <a:endParaRPr lang="tr-TR" sz="1900" kern="1200" dirty="0"/>
        </a:p>
      </dsp:txBody>
      <dsp:txXfrm>
        <a:off x="2323857" y="2069300"/>
        <a:ext cx="1653265" cy="1026510"/>
      </dsp:txXfrm>
    </dsp:sp>
    <dsp:sp modelId="{D6F5E3C8-E9AC-46F1-A3ED-F6DA30E707F4}">
      <dsp:nvSpPr>
        <dsp:cNvPr id="0" name=""/>
        <dsp:cNvSpPr/>
      </dsp:nvSpPr>
      <dsp:spPr>
        <a:xfrm>
          <a:off x="4199852" y="1856111"/>
          <a:ext cx="1717137" cy="10903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E5096B-9F9D-4777-B9F2-4FB75B9C52D9}">
      <dsp:nvSpPr>
        <dsp:cNvPr id="0" name=""/>
        <dsp:cNvSpPr/>
      </dsp:nvSpPr>
      <dsp:spPr>
        <a:xfrm>
          <a:off x="4390645" y="2037364"/>
          <a:ext cx="1717137" cy="10903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HEMŞİRELİK HİZMETLERİ MÜDÜRÜ</a:t>
          </a:r>
          <a:endParaRPr lang="tr-TR" sz="1900" kern="1200" dirty="0"/>
        </a:p>
      </dsp:txBody>
      <dsp:txXfrm>
        <a:off x="4422581" y="2069300"/>
        <a:ext cx="1653265" cy="1026510"/>
      </dsp:txXfrm>
    </dsp:sp>
    <dsp:sp modelId="{1C6CF941-94F3-4830-9FF7-B77FCA1A3916}">
      <dsp:nvSpPr>
        <dsp:cNvPr id="0" name=""/>
        <dsp:cNvSpPr/>
      </dsp:nvSpPr>
      <dsp:spPr>
        <a:xfrm>
          <a:off x="6298576" y="1856111"/>
          <a:ext cx="1717137" cy="10903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282D2B-2065-436C-9590-8F75E54ED9F8}">
      <dsp:nvSpPr>
        <dsp:cNvPr id="0" name=""/>
        <dsp:cNvSpPr/>
      </dsp:nvSpPr>
      <dsp:spPr>
        <a:xfrm>
          <a:off x="6489369" y="2037364"/>
          <a:ext cx="1717137" cy="10903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PAZARLAMA MÜDÜRÜ</a:t>
          </a:r>
          <a:endParaRPr lang="tr-TR" sz="1900" kern="1200" dirty="0"/>
        </a:p>
      </dsp:txBody>
      <dsp:txXfrm>
        <a:off x="6521305" y="2069300"/>
        <a:ext cx="1653265" cy="10265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CD62F5-0CA5-4FF0-9545-EEC525515D8F}">
      <dsp:nvSpPr>
        <dsp:cNvPr id="0" name=""/>
        <dsp:cNvSpPr/>
      </dsp:nvSpPr>
      <dsp:spPr>
        <a:xfrm>
          <a:off x="6442233" y="2044400"/>
          <a:ext cx="800055" cy="380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472"/>
              </a:lnTo>
              <a:lnTo>
                <a:pt x="800055" y="259472"/>
              </a:lnTo>
              <a:lnTo>
                <a:pt x="800055" y="380753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4873EE-FC4D-416A-A9E9-B5F45A4F1CFB}">
      <dsp:nvSpPr>
        <dsp:cNvPr id="0" name=""/>
        <dsp:cNvSpPr/>
      </dsp:nvSpPr>
      <dsp:spPr>
        <a:xfrm>
          <a:off x="5642178" y="2044400"/>
          <a:ext cx="800055" cy="380753"/>
        </a:xfrm>
        <a:custGeom>
          <a:avLst/>
          <a:gdLst/>
          <a:ahLst/>
          <a:cxnLst/>
          <a:rect l="0" t="0" r="0" b="0"/>
          <a:pathLst>
            <a:path>
              <a:moveTo>
                <a:pt x="800055" y="0"/>
              </a:moveTo>
              <a:lnTo>
                <a:pt x="800055" y="259472"/>
              </a:lnTo>
              <a:lnTo>
                <a:pt x="0" y="259472"/>
              </a:lnTo>
              <a:lnTo>
                <a:pt x="0" y="380753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6C6200-56B2-424F-9342-AD3E22D8815B}">
      <dsp:nvSpPr>
        <dsp:cNvPr id="0" name=""/>
        <dsp:cNvSpPr/>
      </dsp:nvSpPr>
      <dsp:spPr>
        <a:xfrm>
          <a:off x="4442095" y="832316"/>
          <a:ext cx="2000138" cy="380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472"/>
              </a:lnTo>
              <a:lnTo>
                <a:pt x="2000138" y="259472"/>
              </a:lnTo>
              <a:lnTo>
                <a:pt x="2000138" y="380753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D09FF-BB68-4488-A343-AB636B19C14E}">
      <dsp:nvSpPr>
        <dsp:cNvPr id="0" name=""/>
        <dsp:cNvSpPr/>
      </dsp:nvSpPr>
      <dsp:spPr>
        <a:xfrm>
          <a:off x="2441956" y="2044400"/>
          <a:ext cx="1600110" cy="380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472"/>
              </a:lnTo>
              <a:lnTo>
                <a:pt x="1600110" y="259472"/>
              </a:lnTo>
              <a:lnTo>
                <a:pt x="1600110" y="380753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328018-BC92-48D5-B2CB-FB21D40A2BA5}">
      <dsp:nvSpPr>
        <dsp:cNvPr id="0" name=""/>
        <dsp:cNvSpPr/>
      </dsp:nvSpPr>
      <dsp:spPr>
        <a:xfrm>
          <a:off x="2396236" y="2044400"/>
          <a:ext cx="91440" cy="3807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0753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F69F25-E8EB-48E2-B101-696B2CF0D559}">
      <dsp:nvSpPr>
        <dsp:cNvPr id="0" name=""/>
        <dsp:cNvSpPr/>
      </dsp:nvSpPr>
      <dsp:spPr>
        <a:xfrm>
          <a:off x="841846" y="2044400"/>
          <a:ext cx="1600110" cy="380753"/>
        </a:xfrm>
        <a:custGeom>
          <a:avLst/>
          <a:gdLst/>
          <a:ahLst/>
          <a:cxnLst/>
          <a:rect l="0" t="0" r="0" b="0"/>
          <a:pathLst>
            <a:path>
              <a:moveTo>
                <a:pt x="1600110" y="0"/>
              </a:moveTo>
              <a:lnTo>
                <a:pt x="1600110" y="259472"/>
              </a:lnTo>
              <a:lnTo>
                <a:pt x="0" y="259472"/>
              </a:lnTo>
              <a:lnTo>
                <a:pt x="0" y="380753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18BFF3-C284-4524-A72D-6A144E45D94F}">
      <dsp:nvSpPr>
        <dsp:cNvPr id="0" name=""/>
        <dsp:cNvSpPr/>
      </dsp:nvSpPr>
      <dsp:spPr>
        <a:xfrm>
          <a:off x="2441956" y="832316"/>
          <a:ext cx="2000138" cy="380753"/>
        </a:xfrm>
        <a:custGeom>
          <a:avLst/>
          <a:gdLst/>
          <a:ahLst/>
          <a:cxnLst/>
          <a:rect l="0" t="0" r="0" b="0"/>
          <a:pathLst>
            <a:path>
              <a:moveTo>
                <a:pt x="2000138" y="0"/>
              </a:moveTo>
              <a:lnTo>
                <a:pt x="2000138" y="259472"/>
              </a:lnTo>
              <a:lnTo>
                <a:pt x="0" y="259472"/>
              </a:lnTo>
              <a:lnTo>
                <a:pt x="0" y="380753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8655D9-F199-4BC4-9586-7F162763B523}">
      <dsp:nvSpPr>
        <dsp:cNvPr id="0" name=""/>
        <dsp:cNvSpPr/>
      </dsp:nvSpPr>
      <dsp:spPr>
        <a:xfrm>
          <a:off x="3787504" y="986"/>
          <a:ext cx="1309181" cy="83133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719B6C-6156-41C8-8881-79CB5AD10A97}">
      <dsp:nvSpPr>
        <dsp:cNvPr id="0" name=""/>
        <dsp:cNvSpPr/>
      </dsp:nvSpPr>
      <dsp:spPr>
        <a:xfrm>
          <a:off x="3932969" y="139177"/>
          <a:ext cx="1309181" cy="83133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GENEL MÜDÜR</a:t>
          </a:r>
          <a:endParaRPr lang="tr-TR" sz="1100" kern="1200" dirty="0"/>
        </a:p>
      </dsp:txBody>
      <dsp:txXfrm>
        <a:off x="3957318" y="163526"/>
        <a:ext cx="1260483" cy="782632"/>
      </dsp:txXfrm>
    </dsp:sp>
    <dsp:sp modelId="{3416B909-A1FA-4582-8833-B856E9FF52DD}">
      <dsp:nvSpPr>
        <dsp:cNvPr id="0" name=""/>
        <dsp:cNvSpPr/>
      </dsp:nvSpPr>
      <dsp:spPr>
        <a:xfrm>
          <a:off x="1787366" y="1213070"/>
          <a:ext cx="1309181" cy="83133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E0A528-48C5-41C0-BA62-FF3EC875A237}">
      <dsp:nvSpPr>
        <dsp:cNvPr id="0" name=""/>
        <dsp:cNvSpPr/>
      </dsp:nvSpPr>
      <dsp:spPr>
        <a:xfrm>
          <a:off x="1932830" y="1351261"/>
          <a:ext cx="1309181" cy="83133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TIBBİ DİREKTÖR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(TIP HİZMETLERİ)</a:t>
          </a:r>
          <a:endParaRPr lang="tr-TR" sz="1100" kern="1200" dirty="0"/>
        </a:p>
      </dsp:txBody>
      <dsp:txXfrm>
        <a:off x="1957179" y="1375610"/>
        <a:ext cx="1260483" cy="782632"/>
      </dsp:txXfrm>
    </dsp:sp>
    <dsp:sp modelId="{600AC995-487D-445F-ADEB-9715C23A9CD2}">
      <dsp:nvSpPr>
        <dsp:cNvPr id="0" name=""/>
        <dsp:cNvSpPr/>
      </dsp:nvSpPr>
      <dsp:spPr>
        <a:xfrm>
          <a:off x="187255" y="2425154"/>
          <a:ext cx="1309181" cy="83133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16D0E5-D25D-44F4-A30A-4466B8BABF54}">
      <dsp:nvSpPr>
        <dsp:cNvPr id="0" name=""/>
        <dsp:cNvSpPr/>
      </dsp:nvSpPr>
      <dsp:spPr>
        <a:xfrm>
          <a:off x="332720" y="2563345"/>
          <a:ext cx="1309181" cy="83133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POLİKLİNİKLER</a:t>
          </a:r>
          <a:endParaRPr lang="tr-TR" sz="1100" kern="1200" dirty="0"/>
        </a:p>
      </dsp:txBody>
      <dsp:txXfrm>
        <a:off x="357069" y="2587694"/>
        <a:ext cx="1260483" cy="782632"/>
      </dsp:txXfrm>
    </dsp:sp>
    <dsp:sp modelId="{3604D9BC-79D1-49DD-BDFF-337B533D3657}">
      <dsp:nvSpPr>
        <dsp:cNvPr id="0" name=""/>
        <dsp:cNvSpPr/>
      </dsp:nvSpPr>
      <dsp:spPr>
        <a:xfrm>
          <a:off x="1787366" y="2425154"/>
          <a:ext cx="1309181" cy="83133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013800-2691-4A05-8618-9E7BB6D390CB}">
      <dsp:nvSpPr>
        <dsp:cNvPr id="0" name=""/>
        <dsp:cNvSpPr/>
      </dsp:nvSpPr>
      <dsp:spPr>
        <a:xfrm>
          <a:off x="1932830" y="2563345"/>
          <a:ext cx="1309181" cy="83133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KLİNİKLER</a:t>
          </a:r>
          <a:endParaRPr lang="tr-TR" sz="1100" kern="1200" dirty="0"/>
        </a:p>
      </dsp:txBody>
      <dsp:txXfrm>
        <a:off x="1957179" y="2587694"/>
        <a:ext cx="1260483" cy="782632"/>
      </dsp:txXfrm>
    </dsp:sp>
    <dsp:sp modelId="{52F06EE0-1264-49A4-B3AD-CBF952517C00}">
      <dsp:nvSpPr>
        <dsp:cNvPr id="0" name=""/>
        <dsp:cNvSpPr/>
      </dsp:nvSpPr>
      <dsp:spPr>
        <a:xfrm>
          <a:off x="3387476" y="2425154"/>
          <a:ext cx="1309181" cy="83133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46C046-FF36-495E-97A6-CEC351A54653}">
      <dsp:nvSpPr>
        <dsp:cNvPr id="0" name=""/>
        <dsp:cNvSpPr/>
      </dsp:nvSpPr>
      <dsp:spPr>
        <a:xfrm>
          <a:off x="3532941" y="2563345"/>
          <a:ext cx="1309181" cy="83133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AMELİYATHANE</a:t>
          </a:r>
          <a:endParaRPr lang="tr-TR" sz="1100" kern="1200" dirty="0"/>
        </a:p>
      </dsp:txBody>
      <dsp:txXfrm>
        <a:off x="3557290" y="2587694"/>
        <a:ext cx="1260483" cy="782632"/>
      </dsp:txXfrm>
    </dsp:sp>
    <dsp:sp modelId="{79F5ADAF-A787-47B6-A825-537E0CF032D4}">
      <dsp:nvSpPr>
        <dsp:cNvPr id="0" name=""/>
        <dsp:cNvSpPr/>
      </dsp:nvSpPr>
      <dsp:spPr>
        <a:xfrm>
          <a:off x="5787643" y="1213070"/>
          <a:ext cx="1309181" cy="83133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4DBCFA-659D-4F5A-AF29-6C6619D0051B}">
      <dsp:nvSpPr>
        <dsp:cNvPr id="0" name=""/>
        <dsp:cNvSpPr/>
      </dsp:nvSpPr>
      <dsp:spPr>
        <a:xfrm>
          <a:off x="5933107" y="1351261"/>
          <a:ext cx="1309181" cy="83133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DESTEK HİZMETLERİ MÜDÜRÜ</a:t>
          </a:r>
          <a:endParaRPr lang="tr-TR" sz="1100" kern="1200" dirty="0"/>
        </a:p>
      </dsp:txBody>
      <dsp:txXfrm>
        <a:off x="5957456" y="1375610"/>
        <a:ext cx="1260483" cy="782632"/>
      </dsp:txXfrm>
    </dsp:sp>
    <dsp:sp modelId="{D9DFEDF9-8943-4481-8DC6-9B8AB6FB7494}">
      <dsp:nvSpPr>
        <dsp:cNvPr id="0" name=""/>
        <dsp:cNvSpPr/>
      </dsp:nvSpPr>
      <dsp:spPr>
        <a:xfrm>
          <a:off x="4987587" y="2425154"/>
          <a:ext cx="1309181" cy="83133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DD261B-FC83-459B-8333-05A96CAF7A2E}">
      <dsp:nvSpPr>
        <dsp:cNvPr id="0" name=""/>
        <dsp:cNvSpPr/>
      </dsp:nvSpPr>
      <dsp:spPr>
        <a:xfrm>
          <a:off x="5133052" y="2563345"/>
          <a:ext cx="1309181" cy="83133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YEMEKHANE</a:t>
          </a:r>
          <a:endParaRPr lang="tr-TR" sz="1100" kern="1200" dirty="0"/>
        </a:p>
      </dsp:txBody>
      <dsp:txXfrm>
        <a:off x="5157401" y="2587694"/>
        <a:ext cx="1260483" cy="782632"/>
      </dsp:txXfrm>
    </dsp:sp>
    <dsp:sp modelId="{0EAFCE72-DA46-4576-8984-D4AD5931070F}">
      <dsp:nvSpPr>
        <dsp:cNvPr id="0" name=""/>
        <dsp:cNvSpPr/>
      </dsp:nvSpPr>
      <dsp:spPr>
        <a:xfrm>
          <a:off x="6587698" y="2425154"/>
          <a:ext cx="1309181" cy="83133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4C221D-C970-449E-ABEC-DF091F1AA4B2}">
      <dsp:nvSpPr>
        <dsp:cNvPr id="0" name=""/>
        <dsp:cNvSpPr/>
      </dsp:nvSpPr>
      <dsp:spPr>
        <a:xfrm>
          <a:off x="6733162" y="2563345"/>
          <a:ext cx="1309181" cy="83133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EV İDARESİ</a:t>
          </a:r>
          <a:endParaRPr lang="tr-TR" sz="1100" kern="1200" dirty="0"/>
        </a:p>
      </dsp:txBody>
      <dsp:txXfrm>
        <a:off x="6757511" y="2587694"/>
        <a:ext cx="1260483" cy="782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B77EC-40DA-4F43-B3BF-3C2DF5813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6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226219"/>
            <a:ext cx="7313612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370013" y="1370410"/>
            <a:ext cx="7313612" cy="30861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37A4A-E2C5-47C4-BCC3-7203726B8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5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370410"/>
            <a:ext cx="3579812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370410"/>
            <a:ext cx="35814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0778E-4AC5-451B-BF71-3666F2EC3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6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727825" y="4806554"/>
            <a:ext cx="1919288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379913" y="4806554"/>
            <a:ext cx="2351087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F61DC-26AB-4DA5-BE0F-22F65C8692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43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2" r:id="rId3"/>
    <p:sldLayoutId id="2147483663" r:id="rId4"/>
    <p:sldLayoutId id="2147483664" r:id="rId5"/>
    <p:sldLayoutId id="2147483665" r:id="rId6"/>
    <p:sldLayoutId id="2147483666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113600" y="1995686"/>
            <a:ext cx="4505700" cy="2042864"/>
          </a:xfrm>
        </p:spPr>
        <p:txBody>
          <a:bodyPr/>
          <a:lstStyle/>
          <a:p>
            <a:r>
              <a:rPr lang="tr-TR" sz="4000" dirty="0" smtClean="0"/>
              <a:t>Sağlık Kurumlarında Yapısal Tasarım</a:t>
            </a:r>
            <a:endParaRPr lang="tr-TR" sz="40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 smtClean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17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2000" dirty="0" smtClean="0"/>
              <a:t>Kurum yapısının tasarımında kullanılan yaklaşımlar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71601" y="1766888"/>
            <a:ext cx="8172400" cy="3159125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Basit yapı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Süreç temelli yapı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Müşteri temelli yapı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İşlevsel yapı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Bölümsel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divisional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 yapı</a:t>
            </a: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Matriks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yapı</a:t>
            </a:r>
          </a:p>
          <a:p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8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Basit yapı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5579939"/>
              </p:ext>
            </p:extLst>
          </p:nvPr>
        </p:nvGraphicFramePr>
        <p:xfrm>
          <a:off x="539552" y="1707654"/>
          <a:ext cx="8459756" cy="3240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r:id="rId3" imgW="3968640" imgH="2025360" progId="">
                  <p:embed/>
                </p:oleObj>
              </mc:Choice>
              <mc:Fallback>
                <p:oleObj r:id="rId3" imgW="3968640" imgH="2025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707654"/>
                        <a:ext cx="8459756" cy="32403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110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İşlevsel yapı (işlevsel bölümlendirme)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4291101026"/>
              </p:ext>
            </p:extLst>
          </p:nvPr>
        </p:nvGraphicFramePr>
        <p:xfrm>
          <a:off x="2411760" y="2571750"/>
          <a:ext cx="6553200" cy="2160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Photo Editor Fotoğrafı" r:id="rId3" imgW="5952381" imgH="2152951" progId="MSPhotoEd.3">
                  <p:embed/>
                </p:oleObj>
              </mc:Choice>
              <mc:Fallback>
                <p:oleObj name="Photo Editor Fotoğrafı" r:id="rId3" imgW="5952381" imgH="2152951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571750"/>
                        <a:ext cx="6553200" cy="21602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51520" y="1707654"/>
            <a:ext cx="2808312" cy="303058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Üretim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Pazarlama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İnsan kaynakları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Finans (mali)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Teknik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Destek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İdari </a:t>
            </a:r>
          </a:p>
          <a:p>
            <a:pPr>
              <a:spcBef>
                <a:spcPts val="0"/>
              </a:spcBef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84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İşlevsel yapı</a:t>
            </a:r>
            <a:endParaRPr lang="tr-TR" sz="2400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325737477"/>
              </p:ext>
            </p:extLst>
          </p:nvPr>
        </p:nvGraphicFramePr>
        <p:xfrm>
          <a:off x="683568" y="1347614"/>
          <a:ext cx="8208912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350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Süreç temelli yapı</a:t>
            </a:r>
          </a:p>
        </p:txBody>
      </p:sp>
      <p:graphicFrame>
        <p:nvGraphicFramePr>
          <p:cNvPr id="3074" name="Object 3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02588760"/>
              </p:ext>
            </p:extLst>
          </p:nvPr>
        </p:nvGraphicFramePr>
        <p:xfrm>
          <a:off x="1188244" y="2415540"/>
          <a:ext cx="7416800" cy="20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Photo Editor Fotoğrafı" r:id="rId3" imgW="5952381" imgH="1781424" progId="MSPhotoEd.3">
                  <p:embed/>
                </p:oleObj>
              </mc:Choice>
              <mc:Fallback>
                <p:oleObj name="Photo Editor Fotoğrafı" r:id="rId3" imgW="5952381" imgH="1781424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8244" y="2415540"/>
                        <a:ext cx="7416800" cy="20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395289" y="1707654"/>
            <a:ext cx="450135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Yapılan temel iş süreçlerine  göre bölümlerin gruplandırılmasıdır.</a:t>
            </a:r>
          </a:p>
        </p:txBody>
      </p:sp>
      <p:sp>
        <p:nvSpPr>
          <p:cNvPr id="3077" name="Line 6"/>
          <p:cNvSpPr>
            <a:spLocks noChangeShapeType="1"/>
          </p:cNvSpPr>
          <p:nvPr/>
        </p:nvSpPr>
        <p:spPr bwMode="auto">
          <a:xfrm>
            <a:off x="1476375" y="4611969"/>
            <a:ext cx="68405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3851921" y="4611969"/>
            <a:ext cx="12241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süreç</a:t>
            </a:r>
          </a:p>
        </p:txBody>
      </p:sp>
    </p:spTree>
    <p:extLst>
      <p:ext uri="{BB962C8B-B14F-4D97-AF65-F5344CB8AC3E}">
        <p14:creationId xmlns:p14="http://schemas.microsoft.com/office/powerpoint/2010/main" val="362137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Süreç temelli yapı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995794" y="1995686"/>
            <a:ext cx="2089150" cy="7575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600"/>
              <a:t>Başhekim 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5571517" y="3240207"/>
            <a:ext cx="2089150" cy="37742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600"/>
              <a:t>Yataklı Tedavi Hiz.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2999188" y="3247539"/>
            <a:ext cx="2089150" cy="37742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600" dirty="0"/>
              <a:t>Teşhis Hizmetleri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574675" y="3247539"/>
            <a:ext cx="2089150" cy="37742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600" dirty="0"/>
              <a:t>Poliklinik Hizmetleri</a:t>
            </a:r>
          </a:p>
        </p:txBody>
      </p:sp>
      <p:sp>
        <p:nvSpPr>
          <p:cNvPr id="27655" name="Line 13"/>
          <p:cNvSpPr>
            <a:spLocks noChangeShapeType="1"/>
          </p:cNvSpPr>
          <p:nvPr/>
        </p:nvSpPr>
        <p:spPr bwMode="auto">
          <a:xfrm>
            <a:off x="1619250" y="2969935"/>
            <a:ext cx="5113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1600"/>
          </a:p>
        </p:txBody>
      </p:sp>
      <p:sp>
        <p:nvSpPr>
          <p:cNvPr id="27656" name="Line 14"/>
          <p:cNvSpPr>
            <a:spLocks noChangeShapeType="1"/>
          </p:cNvSpPr>
          <p:nvPr/>
        </p:nvSpPr>
        <p:spPr bwMode="auto">
          <a:xfrm>
            <a:off x="6732588" y="3046936"/>
            <a:ext cx="0" cy="2155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1600"/>
          </a:p>
        </p:txBody>
      </p:sp>
      <p:sp>
        <p:nvSpPr>
          <p:cNvPr id="27657" name="Line 15"/>
          <p:cNvSpPr>
            <a:spLocks noChangeShapeType="1"/>
          </p:cNvSpPr>
          <p:nvPr/>
        </p:nvSpPr>
        <p:spPr bwMode="auto">
          <a:xfrm>
            <a:off x="3938752" y="2969935"/>
            <a:ext cx="0" cy="2702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1600"/>
          </a:p>
        </p:txBody>
      </p:sp>
      <p:sp>
        <p:nvSpPr>
          <p:cNvPr id="27658" name="Line 16"/>
          <p:cNvSpPr>
            <a:spLocks noChangeShapeType="1"/>
          </p:cNvSpPr>
          <p:nvPr/>
        </p:nvSpPr>
        <p:spPr bwMode="auto">
          <a:xfrm>
            <a:off x="1630417" y="2969935"/>
            <a:ext cx="0" cy="2702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1600"/>
          </a:p>
        </p:txBody>
      </p:sp>
      <p:sp>
        <p:nvSpPr>
          <p:cNvPr id="27659" name="Line 17"/>
          <p:cNvSpPr>
            <a:spLocks noChangeShapeType="1"/>
          </p:cNvSpPr>
          <p:nvPr/>
        </p:nvSpPr>
        <p:spPr bwMode="auto">
          <a:xfrm>
            <a:off x="3938752" y="2753241"/>
            <a:ext cx="0" cy="2166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1600"/>
          </a:p>
        </p:txBody>
      </p:sp>
      <p:sp>
        <p:nvSpPr>
          <p:cNvPr id="27660" name="Line 18"/>
          <p:cNvSpPr>
            <a:spLocks noChangeShapeType="1"/>
          </p:cNvSpPr>
          <p:nvPr/>
        </p:nvSpPr>
        <p:spPr bwMode="auto">
          <a:xfrm>
            <a:off x="971550" y="4443958"/>
            <a:ext cx="6192838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tr-TR" sz="1600"/>
          </a:p>
        </p:txBody>
      </p:sp>
      <p:sp>
        <p:nvSpPr>
          <p:cNvPr id="27661" name="Text Box 19"/>
          <p:cNvSpPr txBox="1">
            <a:spLocks noChangeArrowheads="1"/>
          </p:cNvSpPr>
          <p:nvPr/>
        </p:nvSpPr>
        <p:spPr bwMode="auto">
          <a:xfrm>
            <a:off x="3279607" y="4443958"/>
            <a:ext cx="33845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süreç</a:t>
            </a:r>
          </a:p>
        </p:txBody>
      </p:sp>
    </p:spTree>
    <p:extLst>
      <p:ext uri="{BB962C8B-B14F-4D97-AF65-F5344CB8AC3E}">
        <p14:creationId xmlns:p14="http://schemas.microsoft.com/office/powerpoint/2010/main" val="82190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Ürün temelli yapı</a:t>
            </a:r>
          </a:p>
        </p:txBody>
      </p:sp>
      <p:graphicFrame>
        <p:nvGraphicFramePr>
          <p:cNvPr id="4098" name="Object 3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07829878"/>
              </p:ext>
            </p:extLst>
          </p:nvPr>
        </p:nvGraphicFramePr>
        <p:xfrm>
          <a:off x="1428158" y="1995686"/>
          <a:ext cx="7706456" cy="2880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Photo Editor Fotoğrafı" r:id="rId3" imgW="5733333" imgH="2857899" progId="MSPhotoEd.3">
                  <p:embed/>
                </p:oleObj>
              </mc:Choice>
              <mc:Fallback>
                <p:oleObj name="Photo Editor Fotoğrafı" r:id="rId3" imgW="5733333" imgH="2857899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158" y="1995686"/>
                        <a:ext cx="7706456" cy="2880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539552" y="1707654"/>
            <a:ext cx="30241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İşlerin, ana ürüne göre gruplandırılması</a:t>
            </a:r>
          </a:p>
        </p:txBody>
      </p:sp>
    </p:spTree>
    <p:extLst>
      <p:ext uri="{BB962C8B-B14F-4D97-AF65-F5344CB8AC3E}">
        <p14:creationId xmlns:p14="http://schemas.microsoft.com/office/powerpoint/2010/main" val="99304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Ürün temelli yapı</a:t>
            </a:r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78288456"/>
              </p:ext>
            </p:extLst>
          </p:nvPr>
        </p:nvGraphicFramePr>
        <p:xfrm>
          <a:off x="755576" y="1583160"/>
          <a:ext cx="8229600" cy="3395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347757" y="1779662"/>
            <a:ext cx="30241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İşlerin, ana ürüne göre gruplandırılması</a:t>
            </a:r>
          </a:p>
        </p:txBody>
      </p:sp>
    </p:spTree>
    <p:extLst>
      <p:ext uri="{BB962C8B-B14F-4D97-AF65-F5344CB8AC3E}">
        <p14:creationId xmlns:p14="http://schemas.microsoft.com/office/powerpoint/2010/main" val="136604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Bölümsel yapı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9553" y="1766888"/>
            <a:ext cx="8604448" cy="3159125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Belirli bir tıp uzmanlık dalından daha çok, bir ürün hattına göre organizasyon yapısının tasarımıdır.  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Ürün hattı, belirli organlar (örneğin kalp için, kardiyoloji ve kalp damar cerrahisi) veya  spesifik hedef gruplar (yaşlılar veya kanserli hastalar) esas alınarak oluşturulan hizmetler kümesidir.</a:t>
            </a:r>
          </a:p>
        </p:txBody>
      </p:sp>
    </p:spTree>
    <p:extLst>
      <p:ext uri="{BB962C8B-B14F-4D97-AF65-F5344CB8AC3E}">
        <p14:creationId xmlns:p14="http://schemas.microsoft.com/office/powerpoint/2010/main" val="395633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smtClean="0"/>
              <a:t>Bölümsel yapı</a:t>
            </a:r>
          </a:p>
        </p:txBody>
      </p:sp>
      <p:graphicFrame>
        <p:nvGraphicFramePr>
          <p:cNvPr id="512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53120636"/>
              </p:ext>
            </p:extLst>
          </p:nvPr>
        </p:nvGraphicFramePr>
        <p:xfrm>
          <a:off x="395536" y="1635646"/>
          <a:ext cx="8424863" cy="334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r:id="rId3" imgW="3651120" imgH="2000160" progId="">
                  <p:embed/>
                </p:oleObj>
              </mc:Choice>
              <mc:Fallback>
                <p:oleObj r:id="rId3" imgW="3651120" imgH="20001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635646"/>
                        <a:ext cx="8424863" cy="334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32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Örgütleme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11561" y="1766888"/>
            <a:ext cx="8532440" cy="3159125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Örgütleme, amaçların başarılması için gerekli kaynakların sağlanması,  görev, yetki ve sorumlulukların belirlenmesidir.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Örgütleme, kurumun iskeletinin oluşturulmasıdır.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Örgütlemenin temel amacı, eşgüdüm ve denetimi sağlamaktır.</a:t>
            </a:r>
          </a:p>
        </p:txBody>
      </p:sp>
    </p:spTree>
    <p:extLst>
      <p:ext uri="{BB962C8B-B14F-4D97-AF65-F5344CB8AC3E}">
        <p14:creationId xmlns:p14="http://schemas.microsoft.com/office/powerpoint/2010/main" val="326706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err="1" smtClean="0"/>
              <a:t>Matriks</a:t>
            </a:r>
            <a:r>
              <a:rPr lang="tr-TR" sz="2400" dirty="0" smtClean="0"/>
              <a:t> organizasyon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83568" y="2211710"/>
            <a:ext cx="8229600" cy="1371600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Ürün ve işlevsel yapının bir arada kullanıldığı yapısal tasarım türüdür.</a:t>
            </a:r>
          </a:p>
        </p:txBody>
      </p:sp>
    </p:spTree>
    <p:extLst>
      <p:ext uri="{BB962C8B-B14F-4D97-AF65-F5344CB8AC3E}">
        <p14:creationId xmlns:p14="http://schemas.microsoft.com/office/powerpoint/2010/main" val="214593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err="1" smtClean="0"/>
              <a:t>Matriks</a:t>
            </a:r>
            <a:r>
              <a:rPr lang="tr-TR" sz="2400" dirty="0" smtClean="0"/>
              <a:t> organizasyon</a:t>
            </a:r>
          </a:p>
        </p:txBody>
      </p:sp>
      <p:graphicFrame>
        <p:nvGraphicFramePr>
          <p:cNvPr id="6146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13734452"/>
              </p:ext>
            </p:extLst>
          </p:nvPr>
        </p:nvGraphicFramePr>
        <p:xfrm>
          <a:off x="899592" y="1563638"/>
          <a:ext cx="8064896" cy="3363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r:id="rId3" imgW="3651120" imgH="2374560" progId="">
                  <p:embed/>
                </p:oleObj>
              </mc:Choice>
              <mc:Fallback>
                <p:oleObj r:id="rId3" imgW="3651120" imgH="23745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563638"/>
                        <a:ext cx="8064896" cy="3363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828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Durumsal faktörler</a:t>
            </a:r>
          </a:p>
        </p:txBody>
      </p:sp>
      <p:sp>
        <p:nvSpPr>
          <p:cNvPr id="31747" name="Line 5"/>
          <p:cNvSpPr>
            <a:spLocks noChangeShapeType="1"/>
          </p:cNvSpPr>
          <p:nvPr/>
        </p:nvSpPr>
        <p:spPr bwMode="auto">
          <a:xfrm>
            <a:off x="1258889" y="1799631"/>
            <a:ext cx="0" cy="275391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1748" name="Line 6"/>
          <p:cNvSpPr>
            <a:spLocks noChangeShapeType="1"/>
          </p:cNvSpPr>
          <p:nvPr/>
        </p:nvSpPr>
        <p:spPr bwMode="auto">
          <a:xfrm>
            <a:off x="1260475" y="4544809"/>
            <a:ext cx="554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1749" name="Text Box 7"/>
          <p:cNvSpPr txBox="1">
            <a:spLocks noChangeArrowheads="1"/>
          </p:cNvSpPr>
          <p:nvPr/>
        </p:nvSpPr>
        <p:spPr bwMode="auto">
          <a:xfrm>
            <a:off x="250826" y="2909569"/>
            <a:ext cx="10080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dirty="0"/>
              <a:t>Çevre</a:t>
            </a:r>
          </a:p>
        </p:txBody>
      </p:sp>
      <p:sp>
        <p:nvSpPr>
          <p:cNvPr id="31750" name="Text Box 8"/>
          <p:cNvSpPr txBox="1">
            <a:spLocks noChangeArrowheads="1"/>
          </p:cNvSpPr>
          <p:nvPr/>
        </p:nvSpPr>
        <p:spPr bwMode="auto">
          <a:xfrm>
            <a:off x="287467" y="3959424"/>
            <a:ext cx="10080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dirty="0"/>
              <a:t>Basit kararlı</a:t>
            </a:r>
          </a:p>
        </p:txBody>
      </p:sp>
      <p:sp>
        <p:nvSpPr>
          <p:cNvPr id="31751" name="Text Box 9"/>
          <p:cNvSpPr txBox="1">
            <a:spLocks noChangeArrowheads="1"/>
          </p:cNvSpPr>
          <p:nvPr/>
        </p:nvSpPr>
        <p:spPr bwMode="auto">
          <a:xfrm>
            <a:off x="250827" y="1877268"/>
            <a:ext cx="9366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dirty="0"/>
              <a:t>Karmaşık dinamik</a:t>
            </a:r>
          </a:p>
        </p:txBody>
      </p:sp>
      <p:sp>
        <p:nvSpPr>
          <p:cNvPr id="31752" name="Text Box 10"/>
          <p:cNvSpPr txBox="1">
            <a:spLocks noChangeArrowheads="1"/>
          </p:cNvSpPr>
          <p:nvPr/>
        </p:nvSpPr>
        <p:spPr bwMode="auto">
          <a:xfrm>
            <a:off x="3023394" y="4640667"/>
            <a:ext cx="244951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dirty="0"/>
              <a:t>Büyüklük (size)</a:t>
            </a:r>
          </a:p>
        </p:txBody>
      </p:sp>
      <p:sp>
        <p:nvSpPr>
          <p:cNvPr id="31753" name="Text Box 11"/>
          <p:cNvSpPr txBox="1">
            <a:spLocks noChangeArrowheads="1"/>
          </p:cNvSpPr>
          <p:nvPr/>
        </p:nvSpPr>
        <p:spPr bwMode="auto">
          <a:xfrm>
            <a:off x="1187450" y="4616351"/>
            <a:ext cx="11525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dirty="0"/>
              <a:t>Küçük</a:t>
            </a:r>
          </a:p>
        </p:txBody>
      </p:sp>
      <p:sp>
        <p:nvSpPr>
          <p:cNvPr id="31754" name="Text Box 12"/>
          <p:cNvSpPr txBox="1">
            <a:spLocks noChangeArrowheads="1"/>
          </p:cNvSpPr>
          <p:nvPr/>
        </p:nvSpPr>
        <p:spPr bwMode="auto">
          <a:xfrm>
            <a:off x="6134348" y="4640667"/>
            <a:ext cx="11525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dirty="0"/>
              <a:t>Büyük</a:t>
            </a:r>
          </a:p>
        </p:txBody>
      </p:sp>
      <p:sp>
        <p:nvSpPr>
          <p:cNvPr id="31755" name="Text Box 13"/>
          <p:cNvSpPr txBox="1">
            <a:spLocks noChangeArrowheads="1"/>
          </p:cNvSpPr>
          <p:nvPr/>
        </p:nvSpPr>
        <p:spPr bwMode="auto">
          <a:xfrm>
            <a:off x="1403350" y="3805535"/>
            <a:ext cx="15113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dirty="0"/>
              <a:t>Basit yapı</a:t>
            </a:r>
          </a:p>
        </p:txBody>
      </p:sp>
      <p:sp>
        <p:nvSpPr>
          <p:cNvPr id="31756" name="Text Box 14"/>
          <p:cNvSpPr txBox="1">
            <a:spLocks noChangeArrowheads="1"/>
          </p:cNvSpPr>
          <p:nvPr/>
        </p:nvSpPr>
        <p:spPr bwMode="auto">
          <a:xfrm>
            <a:off x="5651500" y="1491854"/>
            <a:ext cx="129698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/>
              <a:t>Divisional</a:t>
            </a:r>
          </a:p>
        </p:txBody>
      </p:sp>
      <p:sp>
        <p:nvSpPr>
          <p:cNvPr id="31757" name="Text Box 15"/>
          <p:cNvSpPr txBox="1">
            <a:spLocks noChangeArrowheads="1"/>
          </p:cNvSpPr>
          <p:nvPr/>
        </p:nvSpPr>
        <p:spPr bwMode="auto">
          <a:xfrm>
            <a:off x="4427539" y="2950369"/>
            <a:ext cx="129698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/>
              <a:t>Süreç</a:t>
            </a:r>
          </a:p>
        </p:txBody>
      </p:sp>
      <p:sp>
        <p:nvSpPr>
          <p:cNvPr id="31758" name="Text Box 17"/>
          <p:cNvSpPr txBox="1">
            <a:spLocks noChangeArrowheads="1"/>
          </p:cNvSpPr>
          <p:nvPr/>
        </p:nvSpPr>
        <p:spPr bwMode="auto">
          <a:xfrm>
            <a:off x="3419475" y="2247900"/>
            <a:ext cx="12255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/>
              <a:t>Ürün </a:t>
            </a:r>
          </a:p>
        </p:txBody>
      </p:sp>
      <p:sp>
        <p:nvSpPr>
          <p:cNvPr id="31759" name="Text Box 18"/>
          <p:cNvSpPr txBox="1">
            <a:spLocks noChangeArrowheads="1"/>
          </p:cNvSpPr>
          <p:nvPr/>
        </p:nvSpPr>
        <p:spPr bwMode="auto">
          <a:xfrm>
            <a:off x="5076826" y="1815704"/>
            <a:ext cx="11525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/>
              <a:t>Matriks </a:t>
            </a:r>
          </a:p>
        </p:txBody>
      </p:sp>
      <p:sp>
        <p:nvSpPr>
          <p:cNvPr id="31760" name="Line 19"/>
          <p:cNvSpPr>
            <a:spLocks noChangeShapeType="1"/>
          </p:cNvSpPr>
          <p:nvPr/>
        </p:nvSpPr>
        <p:spPr bwMode="auto">
          <a:xfrm>
            <a:off x="1295530" y="2911652"/>
            <a:ext cx="58324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1761" name="Line 20"/>
          <p:cNvSpPr>
            <a:spLocks noChangeShapeType="1"/>
          </p:cNvSpPr>
          <p:nvPr/>
        </p:nvSpPr>
        <p:spPr bwMode="auto">
          <a:xfrm>
            <a:off x="4165600" y="1699915"/>
            <a:ext cx="0" cy="2808684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1762" name="Line 21"/>
          <p:cNvSpPr>
            <a:spLocks noChangeShapeType="1"/>
          </p:cNvSpPr>
          <p:nvPr/>
        </p:nvSpPr>
        <p:spPr bwMode="auto">
          <a:xfrm flipV="1">
            <a:off x="1620838" y="1658725"/>
            <a:ext cx="5688013" cy="25919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1763" name="Text Box 22"/>
          <p:cNvSpPr txBox="1">
            <a:spLocks noChangeArrowheads="1"/>
          </p:cNvSpPr>
          <p:nvPr/>
        </p:nvSpPr>
        <p:spPr bwMode="auto">
          <a:xfrm>
            <a:off x="7308851" y="897731"/>
            <a:ext cx="1584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/>
              <a:t>Eşgüdüm gereksinimi</a:t>
            </a:r>
          </a:p>
        </p:txBody>
      </p:sp>
    </p:spTree>
    <p:extLst>
      <p:ext uri="{BB962C8B-B14F-4D97-AF65-F5344CB8AC3E}">
        <p14:creationId xmlns:p14="http://schemas.microsoft.com/office/powerpoint/2010/main" val="339927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Sıkça karıştırılan kavramlar	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331640" y="1563638"/>
            <a:ext cx="5976938" cy="31337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Görev (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task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Makam (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Pozition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Statü (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status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İş (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job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Kariyer (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carrier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Örgütsel yapı (org.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structure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Örgütsel tasarım (org.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Reorganizasyon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Teknik ve sosyal uzmanlaşma</a:t>
            </a:r>
          </a:p>
        </p:txBody>
      </p:sp>
    </p:spTree>
    <p:extLst>
      <p:ext uri="{BB962C8B-B14F-4D97-AF65-F5344CB8AC3E}">
        <p14:creationId xmlns:p14="http://schemas.microsoft.com/office/powerpoint/2010/main" val="131092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Örgütsel tasarım düzeyleri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157538" y="1670270"/>
            <a:ext cx="5986462" cy="3085703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Makamların tasarımı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 gruplarının tasarımı (birimler)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Bölümlerin tasarımı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Kurumsal yapının tasarımı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Network (şebeke tasarımı)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Sistem tasarımı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2627784" y="1923678"/>
            <a:ext cx="0" cy="286345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>
              <a:defRPr/>
            </a:pPr>
            <a:endParaRPr lang="tr-TR">
              <a:latin typeface="Arial" pitchFamily="34" charset="0"/>
            </a:endParaRPr>
          </a:p>
        </p:txBody>
      </p:sp>
      <p:pic>
        <p:nvPicPr>
          <p:cNvPr id="1946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9" y="3781671"/>
            <a:ext cx="181927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13" y="1653779"/>
            <a:ext cx="11620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07" y="2715766"/>
            <a:ext cx="1214438" cy="92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184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Makamların (pozisyon) tasarımı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14400" y="1544638"/>
            <a:ext cx="8229600" cy="14573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Benzer görevlerin belirlenmesi,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Prosedürlerin hazırlanması,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Personel niteliklerinin belirlenmesi,</a:t>
            </a:r>
          </a:p>
          <a:p>
            <a:pPr>
              <a:spcBef>
                <a:spcPts val="0"/>
              </a:spcBef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9" y="3003948"/>
            <a:ext cx="3419475" cy="1872057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3003946"/>
            <a:ext cx="3790950" cy="187205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Sağ Ok"/>
          <p:cNvSpPr/>
          <p:nvPr/>
        </p:nvSpPr>
        <p:spPr>
          <a:xfrm>
            <a:off x="3995739" y="3598069"/>
            <a:ext cx="936625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200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Makamların oluşturulması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9552" y="1868488"/>
            <a:ext cx="7690048" cy="2725737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 genişletme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job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enlargement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 zenginleştirme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job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enrichment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5904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6024" y="530725"/>
            <a:ext cx="3425975" cy="10287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İş gruplarının tasarımı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67545" y="1766888"/>
            <a:ext cx="8352927" cy="3159125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Benzer işlerin bir ünite içinde bir araya getirilmesidir.</a:t>
            </a:r>
          </a:p>
          <a:p>
            <a:pPr lvl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Örnek: hastanede eksik dosyalarla ilgili işler, eksik dosyalar ünitesi içinde bir araya getirilir.</a:t>
            </a:r>
          </a:p>
          <a:p>
            <a:pPr lvl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 turizm işletmesinde, fatura teslimi, fatura kayıt ve ödeme emri düzenleme ile ilgili faaliyetler fatura tahakkuk ünitesinde toplanabilir.</a:t>
            </a:r>
          </a:p>
        </p:txBody>
      </p:sp>
    </p:spTree>
    <p:extLst>
      <p:ext uri="{BB962C8B-B14F-4D97-AF65-F5344CB8AC3E}">
        <p14:creationId xmlns:p14="http://schemas.microsoft.com/office/powerpoint/2010/main" val="44838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Bölümlerin  tasarımı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23528" y="1779662"/>
            <a:ext cx="8604448" cy="3159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Benzer ve birbirleriyle yakından ilişkili iş gruplarının (birimlerin), bölümler halinde araya getirilmesidir.</a:t>
            </a:r>
          </a:p>
          <a:p>
            <a:pPr lvl="1">
              <a:lnSpc>
                <a:spcPct val="9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Örnek: hastanelerde, eksik dosyalar ünitesi, endeks ve kayıt ünitesi, dosya çıkartma ünitesi, rapor ünitesi, arşiv ünitesi TIBBİ DOKÜMANTASYON bölümünü oluştururlar.</a:t>
            </a:r>
          </a:p>
          <a:p>
            <a:pPr lvl="1">
              <a:lnSpc>
                <a:spcPct val="9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Bir inşaat şirketinde, malzeme planlaması, malzeme muayene,  malzeme depolama bölümleri, AYNİYAT  bölümünü oluştururlar. </a:t>
            </a:r>
          </a:p>
        </p:txBody>
      </p:sp>
    </p:spTree>
    <p:extLst>
      <p:ext uri="{BB962C8B-B14F-4D97-AF65-F5344CB8AC3E}">
        <p14:creationId xmlns:p14="http://schemas.microsoft.com/office/powerpoint/2010/main" val="116035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2000" dirty="0" smtClean="0"/>
              <a:t>Kurum (organizasyon) yapısının tasarımı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755577" y="1766888"/>
            <a:ext cx="8388424" cy="3159125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Organizasyon içinde bölümler arasında emir komuta, iletişim  ve koordinasyon düzeninin kurulmasıdır. </a:t>
            </a:r>
          </a:p>
          <a:p>
            <a:pPr>
              <a:buFontTx/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Kurum yapısı, organizasyon şemalarında belirtilir.</a:t>
            </a:r>
          </a:p>
          <a:p>
            <a:pPr>
              <a:buFontTx/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96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477</Words>
  <Application>Microsoft Office PowerPoint</Application>
  <PresentationFormat>Ekran Gösterisi (16:9)</PresentationFormat>
  <Paragraphs>108</Paragraphs>
  <Slides>22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30" baseType="lpstr">
      <vt:lpstr>Arial</vt:lpstr>
      <vt:lpstr>Wingdings</vt:lpstr>
      <vt:lpstr>Times New Roman</vt:lpstr>
      <vt:lpstr>Roboto Slab</vt:lpstr>
      <vt:lpstr>Tahoma</vt:lpstr>
      <vt:lpstr>Nixie One</vt:lpstr>
      <vt:lpstr>Warwick template</vt:lpstr>
      <vt:lpstr>Photo Editor Fotoğrafı</vt:lpstr>
      <vt:lpstr>Sağlık Kurumlarında Yapısal Tasarım</vt:lpstr>
      <vt:lpstr>Örgütleme</vt:lpstr>
      <vt:lpstr>Sıkça karıştırılan kavramlar </vt:lpstr>
      <vt:lpstr>Örgütsel tasarım düzeyleri</vt:lpstr>
      <vt:lpstr>Makamların (pozisyon) tasarımı</vt:lpstr>
      <vt:lpstr>Makamların oluşturulması</vt:lpstr>
      <vt:lpstr>İş gruplarının tasarımı</vt:lpstr>
      <vt:lpstr>Bölümlerin  tasarımı</vt:lpstr>
      <vt:lpstr>Kurum (organizasyon) yapısının tasarımı</vt:lpstr>
      <vt:lpstr>Kurum yapısının tasarımında kullanılan yaklaşımlar</vt:lpstr>
      <vt:lpstr>Basit yapı</vt:lpstr>
      <vt:lpstr>İşlevsel yapı (işlevsel bölümlendirme)</vt:lpstr>
      <vt:lpstr>İşlevsel yapı</vt:lpstr>
      <vt:lpstr>Süreç temelli yapı</vt:lpstr>
      <vt:lpstr>Süreç temelli yapı</vt:lpstr>
      <vt:lpstr>Ürün temelli yapı</vt:lpstr>
      <vt:lpstr>Ürün temelli yapı</vt:lpstr>
      <vt:lpstr>Bölümsel yapı</vt:lpstr>
      <vt:lpstr>Bölümsel yapı</vt:lpstr>
      <vt:lpstr>Matriks organizasyon</vt:lpstr>
      <vt:lpstr>Matriks organizasyon</vt:lpstr>
      <vt:lpstr>Durumsal faktörler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23</cp:revision>
  <dcterms:modified xsi:type="dcterms:W3CDTF">2022-09-20T12:54:51Z</dcterms:modified>
</cp:coreProperties>
</file>