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23"/>
  </p:notesMasterIdLst>
  <p:sldIdLst>
    <p:sldId id="259" r:id="rId2"/>
    <p:sldId id="433" r:id="rId3"/>
    <p:sldId id="434" r:id="rId4"/>
    <p:sldId id="435" r:id="rId5"/>
    <p:sldId id="436" r:id="rId6"/>
    <p:sldId id="437" r:id="rId7"/>
    <p:sldId id="438" r:id="rId8"/>
    <p:sldId id="439" r:id="rId9"/>
    <p:sldId id="440" r:id="rId10"/>
    <p:sldId id="441" r:id="rId11"/>
    <p:sldId id="442" r:id="rId12"/>
    <p:sldId id="443" r:id="rId13"/>
    <p:sldId id="444" r:id="rId14"/>
    <p:sldId id="445" r:id="rId15"/>
    <p:sldId id="446" r:id="rId16"/>
    <p:sldId id="447" r:id="rId17"/>
    <p:sldId id="448" r:id="rId18"/>
    <p:sldId id="449" r:id="rId19"/>
    <p:sldId id="450" r:id="rId20"/>
    <p:sldId id="451" r:id="rId21"/>
    <p:sldId id="452" r:id="rId22"/>
  </p:sldIdLst>
  <p:sldSz cx="9144000" cy="5143500" type="screen16x9"/>
  <p:notesSz cx="6858000" cy="9144000"/>
  <p:embeddedFontLst>
    <p:embeddedFont>
      <p:font typeface="Nixie One" charset="0"/>
      <p:regular r:id="rId24"/>
    </p:embeddedFont>
    <p:embeddedFont>
      <p:font typeface="Verdana" pitchFamily="34" charset="0"/>
      <p:regular r:id="rId25"/>
      <p:bold r:id="rId26"/>
      <p:italic r:id="rId27"/>
      <p:boldItalic r:id="rId28"/>
    </p:embeddedFont>
    <p:embeddedFont>
      <p:font typeface="Tahoma" pitchFamily="34" charset="0"/>
      <p:regular r:id="rId29"/>
      <p:bold r:id="rId30"/>
    </p:embeddedFont>
    <p:embeddedFont>
      <p:font typeface="Arial Tur" pitchFamily="34" charset="0"/>
      <p:regular r:id="rId31"/>
      <p:bold r:id="rId32"/>
      <p:italic r:id="rId33"/>
      <p:boldItalic r:id="rId34"/>
    </p:embeddedFont>
    <p:embeddedFont>
      <p:font typeface="Roboto Slab" charset="0"/>
      <p:regular r:id="rId35"/>
      <p:bold r:id="rId3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34" y="-9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33" Type="http://schemas.openxmlformats.org/officeDocument/2006/relationships/font" Target="fonts/font10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font" Target="fonts/font9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5.fntdata"/><Relationship Id="rId36" Type="http://schemas.openxmlformats.org/officeDocument/2006/relationships/font" Target="fonts/font1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4.fntdata"/><Relationship Id="rId30" Type="http://schemas.openxmlformats.org/officeDocument/2006/relationships/font" Target="fonts/font7.fntdata"/><Relationship Id="rId35" Type="http://schemas.openxmlformats.org/officeDocument/2006/relationships/font" Target="fonts/font12.fntdata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2565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07/16/96</a:t>
            </a:r>
            <a:endParaRPr lang="tr-TR">
              <a:latin typeface="Arial Tur" charset="-94"/>
            </a:endParaRPr>
          </a:p>
        </p:txBody>
      </p:sp>
      <p:sp>
        <p:nvSpPr>
          <p:cNvPr id="33796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3379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6071B22-F8A4-45CF-8396-68A4E82323FF}" type="slidenum">
              <a:rPr lang="tr-TR">
                <a:latin typeface="Arial" pitchFamily="34" charset="0"/>
              </a:rPr>
              <a:pPr/>
              <a:t>10</a:t>
            </a:fld>
            <a:r>
              <a:rPr lang="tr-TR">
                <a:latin typeface="Arial" pitchFamily="34" charset="0"/>
              </a:rPr>
              <a:t>##</a:t>
            </a:r>
            <a:endParaRPr lang="tr-TR">
              <a:latin typeface="Arial Tur" charset="-94"/>
            </a:endParaRPr>
          </a:p>
        </p:txBody>
      </p:sp>
      <p:sp>
        <p:nvSpPr>
          <p:cNvPr id="3379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 cap="flat"/>
        </p:spPr>
      </p:sp>
      <p:sp>
        <p:nvSpPr>
          <p:cNvPr id="337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07/16/96</a:t>
            </a:r>
            <a:endParaRPr lang="tr-TR">
              <a:latin typeface="Arial Tur" charset="-94"/>
            </a:endParaRPr>
          </a:p>
        </p:txBody>
      </p:sp>
      <p:sp>
        <p:nvSpPr>
          <p:cNvPr id="34820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34821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3B84F35-BAFB-4D08-8443-294B6A0D0489}" type="slidenum">
              <a:rPr lang="tr-TR">
                <a:latin typeface="Arial" pitchFamily="34" charset="0"/>
              </a:rPr>
              <a:pPr/>
              <a:t>11</a:t>
            </a:fld>
            <a:r>
              <a:rPr lang="tr-TR">
                <a:latin typeface="Arial" pitchFamily="34" charset="0"/>
              </a:rPr>
              <a:t>##</a:t>
            </a:r>
            <a:endParaRPr lang="tr-TR">
              <a:latin typeface="Arial Tur" charset="-94"/>
            </a:endParaRPr>
          </a:p>
        </p:txBody>
      </p:sp>
      <p:sp>
        <p:nvSpPr>
          <p:cNvPr id="3482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 cap="flat"/>
        </p:spPr>
      </p:sp>
      <p:sp>
        <p:nvSpPr>
          <p:cNvPr id="348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07/16/96</a:t>
            </a:r>
            <a:endParaRPr lang="tr-TR">
              <a:latin typeface="Arial Tur" charset="-94"/>
            </a:endParaRPr>
          </a:p>
        </p:txBody>
      </p:sp>
      <p:sp>
        <p:nvSpPr>
          <p:cNvPr id="35844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35845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76323D50-22D4-4D8A-8376-6A9234E09AA6}" type="slidenum">
              <a:rPr lang="tr-TR">
                <a:latin typeface="Arial" pitchFamily="34" charset="0"/>
              </a:rPr>
              <a:pPr/>
              <a:t>12</a:t>
            </a:fld>
            <a:r>
              <a:rPr lang="tr-TR">
                <a:latin typeface="Arial" pitchFamily="34" charset="0"/>
              </a:rPr>
              <a:t>##</a:t>
            </a:r>
            <a:endParaRPr lang="tr-TR">
              <a:latin typeface="Arial Tur" charset="-94"/>
            </a:endParaRPr>
          </a:p>
        </p:txBody>
      </p:sp>
      <p:sp>
        <p:nvSpPr>
          <p:cNvPr id="3584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 cap="flat"/>
        </p:spPr>
      </p:sp>
      <p:sp>
        <p:nvSpPr>
          <p:cNvPr id="358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07/16/96</a:t>
            </a:r>
            <a:endParaRPr lang="tr-TR">
              <a:latin typeface="Arial Tur" charset="-94"/>
            </a:endParaRPr>
          </a:p>
        </p:txBody>
      </p:sp>
      <p:sp>
        <p:nvSpPr>
          <p:cNvPr id="36868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36869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B90745D-81C2-4E99-9CE6-0F98007B15AC}" type="slidenum">
              <a:rPr lang="tr-TR">
                <a:latin typeface="Arial" pitchFamily="34" charset="0"/>
              </a:rPr>
              <a:pPr/>
              <a:t>13</a:t>
            </a:fld>
            <a:r>
              <a:rPr lang="tr-TR">
                <a:latin typeface="Arial" pitchFamily="34" charset="0"/>
              </a:rPr>
              <a:t>##</a:t>
            </a:r>
            <a:endParaRPr lang="tr-TR">
              <a:latin typeface="Arial Tur" charset="-94"/>
            </a:endParaRPr>
          </a:p>
        </p:txBody>
      </p:sp>
      <p:sp>
        <p:nvSpPr>
          <p:cNvPr id="3687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 cap="flat"/>
        </p:spPr>
      </p:sp>
      <p:sp>
        <p:nvSpPr>
          <p:cNvPr id="368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07/16/96</a:t>
            </a:r>
            <a:endParaRPr lang="tr-TR">
              <a:latin typeface="Arial Tur" charset="-94"/>
            </a:endParaRPr>
          </a:p>
        </p:txBody>
      </p:sp>
      <p:sp>
        <p:nvSpPr>
          <p:cNvPr id="37892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37893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FA80142-0502-4392-A4A2-E7CAED4475FD}" type="slidenum">
              <a:rPr lang="tr-TR">
                <a:latin typeface="Arial" pitchFamily="34" charset="0"/>
              </a:rPr>
              <a:pPr/>
              <a:t>14</a:t>
            </a:fld>
            <a:r>
              <a:rPr lang="tr-TR">
                <a:latin typeface="Arial" pitchFamily="34" charset="0"/>
              </a:rPr>
              <a:t>##</a:t>
            </a:r>
            <a:endParaRPr lang="tr-TR">
              <a:latin typeface="Arial Tur" charset="-94"/>
            </a:endParaRPr>
          </a:p>
        </p:txBody>
      </p:sp>
      <p:sp>
        <p:nvSpPr>
          <p:cNvPr id="3789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 cap="flat"/>
        </p:spPr>
      </p:sp>
      <p:sp>
        <p:nvSpPr>
          <p:cNvPr id="378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07/16/96</a:t>
            </a:r>
            <a:endParaRPr lang="tr-TR">
              <a:latin typeface="Arial Tur" charset="-94"/>
            </a:endParaRPr>
          </a:p>
        </p:txBody>
      </p:sp>
      <p:sp>
        <p:nvSpPr>
          <p:cNvPr id="38916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3891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36C8ECA-C2F1-449F-B680-3DA089773D35}" type="slidenum">
              <a:rPr lang="tr-TR">
                <a:latin typeface="Arial" pitchFamily="34" charset="0"/>
              </a:rPr>
              <a:pPr/>
              <a:t>15</a:t>
            </a:fld>
            <a:r>
              <a:rPr lang="tr-TR">
                <a:latin typeface="Arial" pitchFamily="34" charset="0"/>
              </a:rPr>
              <a:t>##</a:t>
            </a:r>
            <a:endParaRPr lang="tr-TR">
              <a:latin typeface="Arial Tur" charset="-94"/>
            </a:endParaRPr>
          </a:p>
        </p:txBody>
      </p:sp>
      <p:sp>
        <p:nvSpPr>
          <p:cNvPr id="3891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 cap="flat"/>
        </p:spPr>
      </p:sp>
      <p:sp>
        <p:nvSpPr>
          <p:cNvPr id="389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07/16/96</a:t>
            </a:r>
            <a:endParaRPr lang="tr-TR">
              <a:latin typeface="Arial Tur" charset="-94"/>
            </a:endParaRPr>
          </a:p>
        </p:txBody>
      </p:sp>
      <p:sp>
        <p:nvSpPr>
          <p:cNvPr id="39940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39941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DA69BBD-CF1F-4DB3-A5D5-FD1AB1FEFBA8}" type="slidenum">
              <a:rPr lang="tr-TR">
                <a:latin typeface="Arial" pitchFamily="34" charset="0"/>
              </a:rPr>
              <a:pPr/>
              <a:t>16</a:t>
            </a:fld>
            <a:r>
              <a:rPr lang="tr-TR">
                <a:latin typeface="Arial" pitchFamily="34" charset="0"/>
              </a:rPr>
              <a:t>##</a:t>
            </a:r>
            <a:endParaRPr lang="tr-TR">
              <a:latin typeface="Arial Tur" charset="-94"/>
            </a:endParaRPr>
          </a:p>
        </p:txBody>
      </p:sp>
      <p:sp>
        <p:nvSpPr>
          <p:cNvPr id="3994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 cap="flat"/>
        </p:spPr>
      </p:sp>
      <p:sp>
        <p:nvSpPr>
          <p:cNvPr id="399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07/16/96</a:t>
            </a:r>
            <a:endParaRPr lang="tr-TR">
              <a:latin typeface="Arial Tur" charset="-94"/>
            </a:endParaRPr>
          </a:p>
        </p:txBody>
      </p:sp>
      <p:sp>
        <p:nvSpPr>
          <p:cNvPr id="40964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40965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51EB1475-DA4F-4D62-B57F-D70D9AE48617}" type="slidenum">
              <a:rPr lang="tr-TR">
                <a:latin typeface="Arial" pitchFamily="34" charset="0"/>
              </a:rPr>
              <a:pPr/>
              <a:t>17</a:t>
            </a:fld>
            <a:r>
              <a:rPr lang="tr-TR">
                <a:latin typeface="Arial" pitchFamily="34" charset="0"/>
              </a:rPr>
              <a:t>##</a:t>
            </a:r>
            <a:endParaRPr lang="tr-TR">
              <a:latin typeface="Arial Tur" charset="-94"/>
            </a:endParaRPr>
          </a:p>
        </p:txBody>
      </p:sp>
      <p:sp>
        <p:nvSpPr>
          <p:cNvPr id="4096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 cap="flat"/>
        </p:spPr>
      </p:sp>
      <p:sp>
        <p:nvSpPr>
          <p:cNvPr id="409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07/16/96</a:t>
            </a:r>
            <a:endParaRPr lang="tr-TR">
              <a:latin typeface="Arial Tur" charset="-94"/>
            </a:endParaRPr>
          </a:p>
        </p:txBody>
      </p:sp>
      <p:sp>
        <p:nvSpPr>
          <p:cNvPr id="41988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41989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B82C95F-6522-4792-ADC4-1A9DCF80E055}" type="slidenum">
              <a:rPr lang="tr-TR">
                <a:latin typeface="Arial" pitchFamily="34" charset="0"/>
              </a:rPr>
              <a:pPr/>
              <a:t>18</a:t>
            </a:fld>
            <a:r>
              <a:rPr lang="tr-TR">
                <a:latin typeface="Arial" pitchFamily="34" charset="0"/>
              </a:rPr>
              <a:t>##</a:t>
            </a:r>
            <a:endParaRPr lang="tr-TR">
              <a:latin typeface="Arial Tur" charset="-94"/>
            </a:endParaRPr>
          </a:p>
        </p:txBody>
      </p:sp>
      <p:sp>
        <p:nvSpPr>
          <p:cNvPr id="4199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 cap="flat"/>
        </p:spPr>
      </p:sp>
      <p:sp>
        <p:nvSpPr>
          <p:cNvPr id="419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07/16/96</a:t>
            </a:r>
            <a:endParaRPr lang="tr-TR">
              <a:latin typeface="Arial Tur" charset="-94"/>
            </a:endParaRPr>
          </a:p>
        </p:txBody>
      </p:sp>
      <p:sp>
        <p:nvSpPr>
          <p:cNvPr id="43012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43013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85F6561F-BE63-4657-9820-88AB46F7F218}" type="slidenum">
              <a:rPr lang="tr-TR">
                <a:latin typeface="Arial" pitchFamily="34" charset="0"/>
              </a:rPr>
              <a:pPr/>
              <a:t>19</a:t>
            </a:fld>
            <a:r>
              <a:rPr lang="tr-TR">
                <a:latin typeface="Arial" pitchFamily="34" charset="0"/>
              </a:rPr>
              <a:t>##</a:t>
            </a:r>
            <a:endParaRPr lang="tr-TR">
              <a:latin typeface="Arial Tur" charset="-94"/>
            </a:endParaRPr>
          </a:p>
        </p:txBody>
      </p:sp>
      <p:sp>
        <p:nvSpPr>
          <p:cNvPr id="4301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 cap="flat"/>
        </p:spPr>
      </p:sp>
      <p:sp>
        <p:nvSpPr>
          <p:cNvPr id="430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07/16/96</a:t>
            </a:r>
            <a:endParaRPr lang="tr-TR">
              <a:latin typeface="Arial Tur" charset="-94"/>
            </a:endParaRPr>
          </a:p>
        </p:txBody>
      </p:sp>
      <p:sp>
        <p:nvSpPr>
          <p:cNvPr id="25604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25605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557899F3-A8C2-4010-8842-F0750BC47C73}" type="slidenum">
              <a:rPr lang="tr-TR">
                <a:latin typeface="Arial" pitchFamily="34" charset="0"/>
              </a:rPr>
              <a:pPr/>
              <a:t>2</a:t>
            </a:fld>
            <a:r>
              <a:rPr lang="tr-TR">
                <a:latin typeface="Arial" pitchFamily="34" charset="0"/>
              </a:rPr>
              <a:t>##</a:t>
            </a:r>
            <a:endParaRPr lang="tr-TR">
              <a:latin typeface="Arial Tur" charset="-94"/>
            </a:endParaRPr>
          </a:p>
        </p:txBody>
      </p:sp>
      <p:sp>
        <p:nvSpPr>
          <p:cNvPr id="2560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 cap="flat"/>
        </p:spPr>
      </p:sp>
      <p:sp>
        <p:nvSpPr>
          <p:cNvPr id="256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07/16/96</a:t>
            </a:r>
            <a:endParaRPr lang="tr-TR">
              <a:latin typeface="Arial Tur" charset="-94"/>
            </a:endParaRPr>
          </a:p>
        </p:txBody>
      </p:sp>
      <p:sp>
        <p:nvSpPr>
          <p:cNvPr id="44036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4403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068CC3C-DFC5-4C82-9260-19B97AED321F}" type="slidenum">
              <a:rPr lang="tr-TR">
                <a:latin typeface="Arial" pitchFamily="34" charset="0"/>
              </a:rPr>
              <a:pPr/>
              <a:t>20</a:t>
            </a:fld>
            <a:r>
              <a:rPr lang="tr-TR">
                <a:latin typeface="Arial" pitchFamily="34" charset="0"/>
              </a:rPr>
              <a:t>##</a:t>
            </a:r>
            <a:endParaRPr lang="tr-TR">
              <a:latin typeface="Arial Tur" charset="-94"/>
            </a:endParaRPr>
          </a:p>
        </p:txBody>
      </p:sp>
      <p:sp>
        <p:nvSpPr>
          <p:cNvPr id="4403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 cap="flat"/>
        </p:spPr>
      </p:sp>
      <p:sp>
        <p:nvSpPr>
          <p:cNvPr id="440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07/16/96</a:t>
            </a:r>
            <a:endParaRPr lang="tr-TR">
              <a:latin typeface="Arial Tur" charset="-94"/>
            </a:endParaRPr>
          </a:p>
        </p:txBody>
      </p:sp>
      <p:sp>
        <p:nvSpPr>
          <p:cNvPr id="45060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45061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1068741-8A01-40CC-9890-5430DE5A0934}" type="slidenum">
              <a:rPr lang="tr-TR">
                <a:latin typeface="Arial" pitchFamily="34" charset="0"/>
              </a:rPr>
              <a:pPr/>
              <a:t>21</a:t>
            </a:fld>
            <a:r>
              <a:rPr lang="tr-TR">
                <a:latin typeface="Arial" pitchFamily="34" charset="0"/>
              </a:rPr>
              <a:t>##</a:t>
            </a:r>
            <a:endParaRPr lang="tr-TR">
              <a:latin typeface="Arial Tur" charset="-94"/>
            </a:endParaRPr>
          </a:p>
        </p:txBody>
      </p:sp>
      <p:sp>
        <p:nvSpPr>
          <p:cNvPr id="4506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 cap="flat"/>
        </p:spPr>
      </p:sp>
      <p:sp>
        <p:nvSpPr>
          <p:cNvPr id="450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07/16/96</a:t>
            </a:r>
            <a:endParaRPr lang="tr-TR">
              <a:latin typeface="Arial Tur" charset="-94"/>
            </a:endParaRPr>
          </a:p>
        </p:txBody>
      </p:sp>
      <p:sp>
        <p:nvSpPr>
          <p:cNvPr id="26628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26629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7D5F441-2A75-48FA-8D2E-379B1753B6D8}" type="slidenum">
              <a:rPr lang="tr-TR">
                <a:latin typeface="Arial" pitchFamily="34" charset="0"/>
              </a:rPr>
              <a:pPr/>
              <a:t>3</a:t>
            </a:fld>
            <a:r>
              <a:rPr lang="tr-TR">
                <a:latin typeface="Arial" pitchFamily="34" charset="0"/>
              </a:rPr>
              <a:t>##</a:t>
            </a:r>
            <a:endParaRPr lang="tr-TR">
              <a:latin typeface="Arial Tur" charset="-94"/>
            </a:endParaRPr>
          </a:p>
        </p:txBody>
      </p:sp>
      <p:sp>
        <p:nvSpPr>
          <p:cNvPr id="2663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 cap="flat"/>
        </p:spPr>
      </p:sp>
      <p:sp>
        <p:nvSpPr>
          <p:cNvPr id="266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07/16/96</a:t>
            </a:r>
            <a:endParaRPr lang="tr-TR">
              <a:latin typeface="Arial Tur" charset="-94"/>
            </a:endParaRPr>
          </a:p>
        </p:txBody>
      </p:sp>
      <p:sp>
        <p:nvSpPr>
          <p:cNvPr id="27652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27653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5B8ED710-9293-4DFD-A6D0-38D2D6D5D2F2}" type="slidenum">
              <a:rPr lang="tr-TR">
                <a:latin typeface="Arial" pitchFamily="34" charset="0"/>
              </a:rPr>
              <a:pPr/>
              <a:t>4</a:t>
            </a:fld>
            <a:r>
              <a:rPr lang="tr-TR">
                <a:latin typeface="Arial" pitchFamily="34" charset="0"/>
              </a:rPr>
              <a:t>##</a:t>
            </a:r>
            <a:endParaRPr lang="tr-TR">
              <a:latin typeface="Arial Tur" charset="-94"/>
            </a:endParaRPr>
          </a:p>
        </p:txBody>
      </p:sp>
      <p:sp>
        <p:nvSpPr>
          <p:cNvPr id="2765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 cap="flat"/>
        </p:spPr>
      </p:sp>
      <p:sp>
        <p:nvSpPr>
          <p:cNvPr id="276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07/16/96</a:t>
            </a:r>
            <a:endParaRPr lang="tr-TR">
              <a:latin typeface="Arial Tur" charset="-94"/>
            </a:endParaRPr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2867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EADCFA44-3C0B-4A36-8CDA-1B43BAC8DF20}" type="slidenum">
              <a:rPr lang="tr-TR">
                <a:latin typeface="Arial" pitchFamily="34" charset="0"/>
              </a:rPr>
              <a:pPr/>
              <a:t>5</a:t>
            </a:fld>
            <a:r>
              <a:rPr lang="tr-TR">
                <a:latin typeface="Arial" pitchFamily="34" charset="0"/>
              </a:rPr>
              <a:t>##</a:t>
            </a:r>
            <a:endParaRPr lang="tr-TR">
              <a:latin typeface="Arial Tur" charset="-94"/>
            </a:endParaRPr>
          </a:p>
        </p:txBody>
      </p:sp>
      <p:sp>
        <p:nvSpPr>
          <p:cNvPr id="2867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 cap="flat"/>
        </p:spPr>
      </p:sp>
      <p:sp>
        <p:nvSpPr>
          <p:cNvPr id="286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07/16/96</a:t>
            </a:r>
            <a:endParaRPr lang="tr-TR">
              <a:latin typeface="Arial Tur" charset="-94"/>
            </a:endParaRPr>
          </a:p>
        </p:txBody>
      </p:sp>
      <p:sp>
        <p:nvSpPr>
          <p:cNvPr id="29700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29701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60E3C00-2C7B-49A0-B34F-28FED98FF20F}" type="slidenum">
              <a:rPr lang="tr-TR">
                <a:latin typeface="Arial" pitchFamily="34" charset="0"/>
              </a:rPr>
              <a:pPr/>
              <a:t>6</a:t>
            </a:fld>
            <a:r>
              <a:rPr lang="tr-TR">
                <a:latin typeface="Arial" pitchFamily="34" charset="0"/>
              </a:rPr>
              <a:t>##</a:t>
            </a:r>
            <a:endParaRPr lang="tr-TR">
              <a:latin typeface="Arial Tur" charset="-94"/>
            </a:endParaRPr>
          </a:p>
        </p:txBody>
      </p:sp>
      <p:sp>
        <p:nvSpPr>
          <p:cNvPr id="2970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 cap="flat"/>
        </p:spPr>
      </p:sp>
      <p:sp>
        <p:nvSpPr>
          <p:cNvPr id="297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07/16/96</a:t>
            </a:r>
            <a:endParaRPr lang="tr-TR">
              <a:latin typeface="Arial Tur" charset="-94"/>
            </a:endParaRPr>
          </a:p>
        </p:txBody>
      </p:sp>
      <p:sp>
        <p:nvSpPr>
          <p:cNvPr id="30724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30725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92E7E54-658C-4996-86FA-2FEB2781B9AA}" type="slidenum">
              <a:rPr lang="tr-TR">
                <a:latin typeface="Arial" pitchFamily="34" charset="0"/>
              </a:rPr>
              <a:pPr/>
              <a:t>7</a:t>
            </a:fld>
            <a:r>
              <a:rPr lang="tr-TR">
                <a:latin typeface="Arial" pitchFamily="34" charset="0"/>
              </a:rPr>
              <a:t>##</a:t>
            </a:r>
            <a:endParaRPr lang="tr-TR">
              <a:latin typeface="Arial Tur" charset="-94"/>
            </a:endParaRPr>
          </a:p>
        </p:txBody>
      </p:sp>
      <p:sp>
        <p:nvSpPr>
          <p:cNvPr id="3072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 cap="flat"/>
        </p:spPr>
      </p:sp>
      <p:sp>
        <p:nvSpPr>
          <p:cNvPr id="307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07/16/96</a:t>
            </a:r>
            <a:endParaRPr lang="tr-TR">
              <a:latin typeface="Arial Tur" charset="-94"/>
            </a:endParaRPr>
          </a:p>
        </p:txBody>
      </p:sp>
      <p:sp>
        <p:nvSpPr>
          <p:cNvPr id="31748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31749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B104355-B597-42A3-B76B-94B0782CC447}" type="slidenum">
              <a:rPr lang="tr-TR">
                <a:latin typeface="Arial" pitchFamily="34" charset="0"/>
              </a:rPr>
              <a:pPr/>
              <a:t>8</a:t>
            </a:fld>
            <a:r>
              <a:rPr lang="tr-TR">
                <a:latin typeface="Arial" pitchFamily="34" charset="0"/>
              </a:rPr>
              <a:t>##</a:t>
            </a:r>
            <a:endParaRPr lang="tr-TR">
              <a:latin typeface="Arial Tur" charset="-94"/>
            </a:endParaRPr>
          </a:p>
        </p:txBody>
      </p:sp>
      <p:sp>
        <p:nvSpPr>
          <p:cNvPr id="3175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 cap="flat"/>
        </p:spPr>
      </p:sp>
      <p:sp>
        <p:nvSpPr>
          <p:cNvPr id="317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649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07/16/96</a:t>
            </a:r>
            <a:endParaRPr lang="tr-TR">
              <a:latin typeface="Arial Tur" charset="-94"/>
            </a:endParaRPr>
          </a:p>
        </p:txBody>
      </p:sp>
      <p:sp>
        <p:nvSpPr>
          <p:cNvPr id="32772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tr-TR">
                <a:latin typeface="Arial" pitchFamily="34" charset="0"/>
              </a:rPr>
              <a:t>*</a:t>
            </a:r>
            <a:endParaRPr lang="tr-TR">
              <a:latin typeface="Arial Tur" charset="-94"/>
            </a:endParaRPr>
          </a:p>
        </p:txBody>
      </p:sp>
      <p:sp>
        <p:nvSpPr>
          <p:cNvPr id="32773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944"/>
            <a:ext cx="2971800" cy="45649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48752FB-E2E9-4971-9DAE-55647AE2597F}" type="slidenum">
              <a:rPr lang="tr-TR">
                <a:latin typeface="Arial" pitchFamily="34" charset="0"/>
              </a:rPr>
              <a:pPr/>
              <a:t>9</a:t>
            </a:fld>
            <a:r>
              <a:rPr lang="tr-TR">
                <a:latin typeface="Arial" pitchFamily="34" charset="0"/>
              </a:rPr>
              <a:t>##</a:t>
            </a:r>
            <a:endParaRPr lang="tr-TR">
              <a:latin typeface="Arial Tur" charset="-94"/>
            </a:endParaRPr>
          </a:p>
        </p:txBody>
      </p:sp>
      <p:sp>
        <p:nvSpPr>
          <p:cNvPr id="3277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 cap="flat"/>
        </p:spPr>
      </p:sp>
      <p:sp>
        <p:nvSpPr>
          <p:cNvPr id="327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8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8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8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1" name="Google Shape;71;p8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1150938" y="463154"/>
            <a:ext cx="7804150" cy="413623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4743450"/>
            <a:ext cx="19050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474345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C62B3-2E07-4090-9C39-1DE8F95216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697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828800"/>
            <a:ext cx="9009063" cy="789385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</p:grp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371600"/>
            <a:ext cx="77724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4686300"/>
            <a:ext cx="1905000" cy="3429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8CF3DEA-5C23-4532-918C-B07089C61B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4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B77EC-40DA-4F43-B3BF-3C2DF5813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2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0013" y="226219"/>
            <a:ext cx="7313612" cy="8572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1370013" y="1370410"/>
            <a:ext cx="7313612" cy="30861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37A4A-E2C5-47C4-BCC3-7203726B8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85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370013" y="1370410"/>
            <a:ext cx="3579812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370410"/>
            <a:ext cx="35814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0778E-4AC5-451B-BF71-3666F2EC3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67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61" r:id="rId3"/>
    <p:sldLayoutId id="2147483662" r:id="rId4"/>
    <p:sldLayoutId id="2147483663" r:id="rId5"/>
    <p:sldLayoutId id="2147483664" r:id="rId6"/>
    <p:sldLayoutId id="2147483665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5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audio" Target="../media/audio2.wav"/><Relationship Id="rId4" Type="http://schemas.openxmlformats.org/officeDocument/2006/relationships/audio" Target="../media/audio1.wav"/><Relationship Id="rId9" Type="http://schemas.openxmlformats.org/officeDocument/2006/relationships/image" Target="../media/image8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113600" y="2412700"/>
            <a:ext cx="4505700" cy="1625850"/>
          </a:xfrm>
        </p:spPr>
        <p:txBody>
          <a:bodyPr/>
          <a:lstStyle/>
          <a:p>
            <a:r>
              <a:rPr lang="tr-TR" sz="4000" dirty="0" smtClean="0"/>
              <a:t>Örnek Edinme</a:t>
            </a:r>
            <a:endParaRPr lang="tr-TR" sz="4000" dirty="0"/>
          </a:p>
        </p:txBody>
      </p:sp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Prof.Dr. ŞAHİN KAVUNCUBAŞI</a:t>
            </a:r>
            <a:endParaRPr dirty="0"/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9903" y="503350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0" dirty="0" smtClean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1</a:t>
            </a:r>
            <a:r>
              <a:rPr lang="tr-TR" sz="20000" dirty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6</a:t>
            </a:r>
            <a:endParaRPr sz="20000" dirty="0">
              <a:solidFill>
                <a:schemeClr val="accent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tr-TR" sz="2400" b="1" dirty="0" smtClean="0"/>
              <a:t>Örnek edinme projesi ekibi</a:t>
            </a:r>
            <a:endParaRPr lang="tr-TR" sz="2400" b="1" dirty="0" smtClean="0">
              <a:latin typeface="Arial Tur" charset="-94"/>
            </a:endParaRPr>
          </a:p>
        </p:txBody>
      </p:sp>
      <p:sp>
        <p:nvSpPr>
          <p:cNvPr id="15362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686300"/>
            <a:ext cx="21336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DFF6ED3-A786-4C47-A34D-F57DD87FB3EE}" type="datetime1">
              <a:rPr lang="tr-TR"/>
              <a:pPr eaLnBrk="1" hangingPunct="1"/>
              <a:t>20.09.2022</a:t>
            </a:fld>
            <a:endParaRPr lang="tr-TR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66921" y="1779662"/>
            <a:ext cx="8460432" cy="3159125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Multidisipliner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yaklaşımla oluşturulmalı, 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Görevler belirlenmeli,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Görev paylaşımı sağlanmalı,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Ekibe gereksinme duyacağı kaynaklar sağlanmalı.</a:t>
            </a:r>
          </a:p>
        </p:txBody>
      </p:sp>
    </p:spTree>
    <p:extLst>
      <p:ext uri="{BB962C8B-B14F-4D97-AF65-F5344CB8AC3E}">
        <p14:creationId xmlns:p14="http://schemas.microsoft.com/office/powerpoint/2010/main" val="591458300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utoUpdateAnimBg="0"/>
      <p:bldP spid="24579" grpId="0" build="p" autoUpdateAnimBg="0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tr-TR" sz="2400" b="1" dirty="0" smtClean="0"/>
              <a:t>Ekip üyeleri</a:t>
            </a:r>
            <a:endParaRPr lang="tr-TR" sz="2400" b="1" dirty="0" smtClean="0">
              <a:latin typeface="Arial Tur" charset="-94"/>
            </a:endParaRPr>
          </a:p>
        </p:txBody>
      </p:sp>
      <p:sp>
        <p:nvSpPr>
          <p:cNvPr id="16386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686300"/>
            <a:ext cx="21336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8107365E-B48A-445D-A697-78A9BB2958D2}" type="datetime1">
              <a:rPr lang="tr-TR"/>
              <a:pPr eaLnBrk="1" hangingPunct="1"/>
              <a:t>20.09.2022</a:t>
            </a:fld>
            <a:endParaRPr lang="tr-TR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43608" y="1707654"/>
            <a:ext cx="6696744" cy="3096344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Proje yöneticisi,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Eğitimci,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Araştırmacı,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Sorun çözücü,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Bağlantı kurucu,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Proje elemanı.</a:t>
            </a:r>
          </a:p>
        </p:txBody>
      </p:sp>
    </p:spTree>
    <p:extLst>
      <p:ext uri="{BB962C8B-B14F-4D97-AF65-F5344CB8AC3E}">
        <p14:creationId xmlns:p14="http://schemas.microsoft.com/office/powerpoint/2010/main" val="2472203056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autoUpdateAnimBg="0"/>
      <p:bldP spid="26627" grpId="0" build="p" autoUpdateAnimBg="0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3 Veri Yer Tutucusu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EF59A732-6A00-4D6E-9A8B-BDC0F43E3CB9}" type="datetime1">
              <a:rPr lang="tr-TR"/>
              <a:pPr eaLnBrk="1" hangingPunct="1"/>
              <a:t>20.09.2022</a:t>
            </a:fld>
            <a:endParaRPr lang="tr-TR"/>
          </a:p>
        </p:txBody>
      </p:sp>
      <p:graphicFrame>
        <p:nvGraphicFramePr>
          <p:cNvPr id="3074" name="Object 2"/>
          <p:cNvGraphicFramePr>
            <a:graphicFrameLocks/>
          </p:cNvGraphicFramePr>
          <p:nvPr/>
        </p:nvGraphicFramePr>
        <p:xfrm>
          <a:off x="2743200" y="1600200"/>
          <a:ext cx="4000500" cy="237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ClipArt" r:id="rId4" imgW="4000320" imgH="3162240" progId="MS_ClipArt_Gallery.2">
                  <p:embed/>
                </p:oleObj>
              </mc:Choice>
              <mc:Fallback>
                <p:oleObj name="ClipArt" r:id="rId4" imgW="4000320" imgH="316224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600200"/>
                        <a:ext cx="4000500" cy="237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1143000" y="572691"/>
          <a:ext cx="6794500" cy="425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Klip" r:id="rId6" imgW="6794280" imgH="5676840" progId="MS_ClipArt_Gallery.2">
                  <p:embed/>
                </p:oleObj>
              </mc:Choice>
              <mc:Fallback>
                <p:oleObj name="Klip" r:id="rId6" imgW="6794280" imgH="567684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72691"/>
                        <a:ext cx="6794500" cy="425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3581400" y="514350"/>
            <a:ext cx="2667000" cy="914400"/>
          </a:xfrm>
          <a:prstGeom prst="rect">
            <a:avLst/>
          </a:prstGeom>
          <a:solidFill>
            <a:srgbClr val="003399"/>
          </a:solidFill>
          <a:ln w="12700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6019800" y="2171700"/>
            <a:ext cx="2667000" cy="97155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5257800" y="3943350"/>
            <a:ext cx="2667000" cy="914400"/>
          </a:xfrm>
          <a:prstGeom prst="rect">
            <a:avLst/>
          </a:prstGeom>
          <a:solidFill>
            <a:srgbClr val="0066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080" name="Rectangle 7"/>
          <p:cNvSpPr>
            <a:spLocks noChangeArrowheads="1"/>
          </p:cNvSpPr>
          <p:nvPr/>
        </p:nvSpPr>
        <p:spPr bwMode="auto">
          <a:xfrm>
            <a:off x="3810000" y="571500"/>
            <a:ext cx="2362200" cy="1077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sz="3200" b="1">
                <a:latin typeface="Arial" pitchFamily="34" charset="0"/>
              </a:rPr>
              <a:t>Sorun belirleme</a:t>
            </a:r>
            <a:endParaRPr lang="tr-TR" sz="3200" b="1">
              <a:latin typeface="Arial Tur" charset="-94"/>
            </a:endParaRPr>
          </a:p>
        </p:txBody>
      </p:sp>
      <p:sp>
        <p:nvSpPr>
          <p:cNvPr id="3081" name="Rectangle 8"/>
          <p:cNvSpPr>
            <a:spLocks noChangeArrowheads="1"/>
          </p:cNvSpPr>
          <p:nvPr/>
        </p:nvSpPr>
        <p:spPr bwMode="auto">
          <a:xfrm>
            <a:off x="6324600" y="2228850"/>
            <a:ext cx="2286000" cy="1077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sz="3200" b="1">
                <a:latin typeface="Arial" pitchFamily="34" charset="0"/>
              </a:rPr>
              <a:t>Ekip oluşturma</a:t>
            </a:r>
            <a:endParaRPr lang="tr-TR" sz="3200" b="1">
              <a:latin typeface="Arial Tur" charset="-94"/>
            </a:endParaRP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5410200" y="4057650"/>
            <a:ext cx="2590800" cy="1077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r-TR" sz="3200" b="1">
                <a:latin typeface="Arial" pitchFamily="34" charset="0"/>
              </a:rPr>
              <a:t>Örnek için ortak seçme</a:t>
            </a:r>
            <a:endParaRPr lang="tr-TR" sz="3200" b="1">
              <a:latin typeface="Arial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235446748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75"/>
                                        <p:tgtEl>
                                          <p:spTgt spid="28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 animBg="1"/>
      <p:bldP spid="28681" grpId="0" build="p" autoUpdateAnimBg="0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tr-TR" sz="2400" b="1" dirty="0" smtClean="0"/>
              <a:t>Örnek edinme ortağı</a:t>
            </a:r>
            <a:endParaRPr lang="tr-TR" sz="2400" b="1" dirty="0" smtClean="0">
              <a:latin typeface="Arial Tur" charset="-94"/>
            </a:endParaRPr>
          </a:p>
        </p:txBody>
      </p:sp>
      <p:sp>
        <p:nvSpPr>
          <p:cNvPr id="17410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686300"/>
            <a:ext cx="21336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2D473587-FBC2-447F-9EBC-29134E02F936}" type="datetime1">
              <a:rPr lang="tr-TR"/>
              <a:pPr eaLnBrk="1" hangingPunct="1"/>
              <a:t>20.09.2022</a:t>
            </a:fld>
            <a:endParaRPr lang="tr-TR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923678"/>
            <a:ext cx="7632848" cy="2268538"/>
          </a:xfrm>
        </p:spPr>
        <p:txBody>
          <a:bodyPr lIns="92075" tIns="46038" rIns="92075" bIns="46038"/>
          <a:lstStyle/>
          <a:p>
            <a:pPr>
              <a:buFont typeface="Wingdings" pitchFamily="2" charset="2"/>
              <a:buChar char="§"/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Örnek edinmeye konu olan alanda (sorun) üstün performans gösteren, bilgi ve deneyimlerini  paylaşmaya açık olan kuruluş.</a:t>
            </a:r>
          </a:p>
        </p:txBody>
      </p:sp>
    </p:spTree>
    <p:extLst>
      <p:ext uri="{BB962C8B-B14F-4D97-AF65-F5344CB8AC3E}">
        <p14:creationId xmlns:p14="http://schemas.microsoft.com/office/powerpoint/2010/main" val="1123558960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utoUpdateAnimBg="0"/>
      <p:bldP spid="30723" grpId="0" build="p" autoUpdateAnimBg="0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tr-TR" sz="2400" b="1" dirty="0" smtClean="0"/>
              <a:t>Ortak seçme kriterleri</a:t>
            </a:r>
            <a:endParaRPr lang="tr-TR" sz="2400" b="1" dirty="0" smtClean="0">
              <a:latin typeface="Arial Tur" charset="-94"/>
            </a:endParaRPr>
          </a:p>
        </p:txBody>
      </p:sp>
      <p:sp>
        <p:nvSpPr>
          <p:cNvPr id="18434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686300"/>
            <a:ext cx="21336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A130A6D-83D7-4408-9296-7D4835BE5E2A}" type="datetime1">
              <a:rPr lang="tr-TR"/>
              <a:pPr eaLnBrk="1" hangingPunct="1"/>
              <a:t>20.09.2022</a:t>
            </a:fld>
            <a:endParaRPr lang="tr-TR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43608" y="1635646"/>
            <a:ext cx="7772400" cy="3086100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Faaliyetlerin benzerliği,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Ulaşılabilirlik,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Endüstri önderliği,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Veri toplama kolaylığı,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Yenilikçi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uygulamalar,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Maliyetler.</a:t>
            </a:r>
          </a:p>
        </p:txBody>
      </p:sp>
    </p:spTree>
    <p:extLst>
      <p:ext uri="{BB962C8B-B14F-4D97-AF65-F5344CB8AC3E}">
        <p14:creationId xmlns:p14="http://schemas.microsoft.com/office/powerpoint/2010/main" val="3860458800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utoUpdateAnimBg="0"/>
      <p:bldP spid="32771" grpId="0" build="p" autoUpdateAnimBg="0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tr-TR" sz="2400" b="1" dirty="0" smtClean="0"/>
              <a:t>Ortak seçmede bilgi kaynakları</a:t>
            </a:r>
            <a:endParaRPr lang="tr-TR" sz="2400" b="1" dirty="0" smtClean="0">
              <a:latin typeface="Arial Tur" charset="-94"/>
            </a:endParaRPr>
          </a:p>
        </p:txBody>
      </p:sp>
      <p:sp>
        <p:nvSpPr>
          <p:cNvPr id="19458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686300"/>
            <a:ext cx="21336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7EBDAF11-CFC5-436D-81EF-7B9CA5B2B5ED}" type="datetime1">
              <a:rPr lang="tr-TR"/>
              <a:pPr eaLnBrk="1" hangingPunct="1"/>
              <a:t>20.09.2022</a:t>
            </a:fld>
            <a:endParaRPr lang="tr-TR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59632" y="1635646"/>
            <a:ext cx="5864225" cy="3086100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Gazeteler,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Ticari dergiler,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Yıllık faaliyet  raporları,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Kurum yayınları,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Kamu kurumları,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Danışman kuruluşlar,</a:t>
            </a:r>
          </a:p>
        </p:txBody>
      </p:sp>
    </p:spTree>
    <p:extLst>
      <p:ext uri="{BB962C8B-B14F-4D97-AF65-F5344CB8AC3E}">
        <p14:creationId xmlns:p14="http://schemas.microsoft.com/office/powerpoint/2010/main" val="2127382618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utoUpdateAnimBg="0"/>
      <p:bldP spid="34819" grpId="0" build="p" autoUpdateAnimBg="0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3 Veri Yer Tutucusu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66EDACC2-5DE3-4A93-9C4C-9D639433BED7}" type="datetime1">
              <a:rPr lang="tr-TR"/>
              <a:pPr eaLnBrk="1" hangingPunct="1"/>
              <a:t>20.09.2022</a:t>
            </a:fld>
            <a:endParaRPr lang="tr-TR"/>
          </a:p>
        </p:txBody>
      </p:sp>
      <p:graphicFrame>
        <p:nvGraphicFramePr>
          <p:cNvPr id="36866" name="Object 2"/>
          <p:cNvGraphicFramePr>
            <a:graphicFrameLocks/>
          </p:cNvGraphicFramePr>
          <p:nvPr/>
        </p:nvGraphicFramePr>
        <p:xfrm>
          <a:off x="3505200" y="1657350"/>
          <a:ext cx="2552700" cy="216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ClipArt" r:id="rId6" imgW="2552400" imgH="2882880" progId="MS_ClipArt_Gallery.2">
                  <p:embed/>
                </p:oleObj>
              </mc:Choice>
              <mc:Fallback>
                <p:oleObj name="ClipArt" r:id="rId6" imgW="2552400" imgH="288288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657350"/>
                        <a:ext cx="2552700" cy="216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5090294"/>
              </p:ext>
            </p:extLst>
          </p:nvPr>
        </p:nvGraphicFramePr>
        <p:xfrm>
          <a:off x="1319048" y="15246"/>
          <a:ext cx="6805613" cy="465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ClipArt" r:id="rId8" imgW="6805440" imgH="6210000" progId="MS_ClipArt_Gallery.2">
                  <p:embed/>
                </p:oleObj>
              </mc:Choice>
              <mc:Fallback>
                <p:oleObj name="ClipArt" r:id="rId8" imgW="6805440" imgH="621000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9048" y="15246"/>
                        <a:ext cx="6805613" cy="465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3581400" y="514350"/>
            <a:ext cx="2667000" cy="914400"/>
          </a:xfrm>
          <a:prstGeom prst="rect">
            <a:avLst/>
          </a:prstGeom>
          <a:solidFill>
            <a:srgbClr val="003399"/>
          </a:solidFill>
          <a:ln w="12700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6019800" y="2171700"/>
            <a:ext cx="2667000" cy="97155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1447800" y="4000500"/>
            <a:ext cx="2895600" cy="857250"/>
          </a:xfrm>
          <a:prstGeom prst="rect">
            <a:avLst/>
          </a:prstGeom>
          <a:solidFill>
            <a:srgbClr val="800000"/>
          </a:solidFill>
          <a:ln w="12700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104" name="Rectangle 7"/>
          <p:cNvSpPr>
            <a:spLocks noChangeArrowheads="1"/>
          </p:cNvSpPr>
          <p:nvPr/>
        </p:nvSpPr>
        <p:spPr bwMode="auto">
          <a:xfrm>
            <a:off x="5257800" y="3943350"/>
            <a:ext cx="2667000" cy="914400"/>
          </a:xfrm>
          <a:prstGeom prst="rect">
            <a:avLst/>
          </a:prstGeom>
          <a:solidFill>
            <a:srgbClr val="0066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105" name="Rectangle 8"/>
          <p:cNvSpPr>
            <a:spLocks noChangeArrowheads="1"/>
          </p:cNvSpPr>
          <p:nvPr/>
        </p:nvSpPr>
        <p:spPr bwMode="auto">
          <a:xfrm>
            <a:off x="3810000" y="571500"/>
            <a:ext cx="2362200" cy="831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sz="2400" b="1" dirty="0">
                <a:latin typeface="Arial" pitchFamily="34" charset="0"/>
              </a:rPr>
              <a:t>Sorun belirleme</a:t>
            </a:r>
            <a:endParaRPr lang="tr-TR" sz="2400" b="1" dirty="0">
              <a:latin typeface="Arial Tur" charset="-94"/>
            </a:endParaRPr>
          </a:p>
        </p:txBody>
      </p:sp>
      <p:sp>
        <p:nvSpPr>
          <p:cNvPr id="4106" name="Rectangle 9"/>
          <p:cNvSpPr>
            <a:spLocks noChangeArrowheads="1"/>
          </p:cNvSpPr>
          <p:nvPr/>
        </p:nvSpPr>
        <p:spPr bwMode="auto">
          <a:xfrm>
            <a:off x="6324600" y="2228850"/>
            <a:ext cx="2286000" cy="831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sz="2400" b="1" dirty="0">
                <a:latin typeface="Arial" pitchFamily="34" charset="0"/>
              </a:rPr>
              <a:t>Ekip oluşturma</a:t>
            </a:r>
            <a:endParaRPr lang="tr-TR" sz="2400" b="1" dirty="0">
              <a:latin typeface="Arial Tur" charset="-94"/>
            </a:endParaRPr>
          </a:p>
        </p:txBody>
      </p:sp>
      <p:sp>
        <p:nvSpPr>
          <p:cNvPr id="4107" name="Rectangle 10"/>
          <p:cNvSpPr>
            <a:spLocks noChangeArrowheads="1"/>
          </p:cNvSpPr>
          <p:nvPr/>
        </p:nvSpPr>
        <p:spPr bwMode="auto">
          <a:xfrm>
            <a:off x="5410200" y="4057650"/>
            <a:ext cx="2590800" cy="831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r-TR" sz="2400" b="1" dirty="0">
                <a:latin typeface="Arial" pitchFamily="34" charset="0"/>
              </a:rPr>
              <a:t>Örnek için ortak seçme</a:t>
            </a:r>
            <a:endParaRPr lang="tr-TR" sz="2400" b="1" dirty="0">
              <a:latin typeface="Arial Tur" charset="-94"/>
            </a:endParaRP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1371600" y="4057650"/>
            <a:ext cx="2895600" cy="831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sz="2400" b="1" dirty="0">
                <a:solidFill>
                  <a:schemeClr val="bg1"/>
                </a:solidFill>
                <a:latin typeface="Arial" pitchFamily="34" charset="0"/>
              </a:rPr>
              <a:t>Bilgi toplama ve analiz</a:t>
            </a:r>
            <a:endParaRPr lang="tr-TR" sz="2400" b="1" dirty="0">
              <a:solidFill>
                <a:schemeClr val="bg1"/>
              </a:solidFill>
              <a:latin typeface="Arial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267005168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75"/>
                                        <p:tgtEl>
                                          <p:spTgt spid="36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0" grpId="0" animBg="1"/>
      <p:bldP spid="36875" grpId="0" build="p" autoUpdateAnimBg="0" advAuto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tr-TR" sz="2400" b="1" dirty="0" smtClean="0"/>
              <a:t>Bilgi toplama ve çözümleme</a:t>
            </a:r>
            <a:endParaRPr lang="tr-TR" sz="2400" b="1" dirty="0" smtClean="0">
              <a:latin typeface="Arial Tur" charset="-94"/>
            </a:endParaRPr>
          </a:p>
        </p:txBody>
      </p:sp>
      <p:sp>
        <p:nvSpPr>
          <p:cNvPr id="20482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686300"/>
            <a:ext cx="21336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E29B4951-B027-4D42-BC90-0277E909093E}" type="datetime1">
              <a:rPr lang="tr-TR"/>
              <a:pPr eaLnBrk="1" hangingPunct="1"/>
              <a:t>20.09.2022</a:t>
            </a:fld>
            <a:endParaRPr lang="tr-TR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7" y="1766888"/>
            <a:ext cx="8388424" cy="3159125"/>
          </a:xfrm>
        </p:spPr>
        <p:txBody>
          <a:bodyPr lIns="92075" tIns="46038" rIns="92075" bIns="46038"/>
          <a:lstStyle/>
          <a:p>
            <a:pPr>
              <a:buFont typeface="Monotype Sorts" charset="2"/>
              <a:buChar char=" "/>
              <a:defRPr/>
            </a:pPr>
            <a:r>
              <a:rPr lang="tr-TR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Örnek edinme ortağından,</a:t>
            </a:r>
          </a:p>
          <a:p>
            <a:pPr>
              <a:defRPr/>
            </a:pPr>
            <a:r>
              <a:rPr lang="tr-TR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anket,</a:t>
            </a:r>
          </a:p>
          <a:p>
            <a:pPr>
              <a:defRPr/>
            </a:pPr>
            <a:r>
              <a:rPr lang="tr-TR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gözlem (ziyaret),</a:t>
            </a:r>
          </a:p>
          <a:p>
            <a:pPr>
              <a:defRPr/>
            </a:pPr>
            <a:r>
              <a:rPr lang="tr-TR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görüşme,</a:t>
            </a:r>
          </a:p>
          <a:p>
            <a:pPr>
              <a:defRPr/>
            </a:pPr>
            <a:r>
              <a:rPr lang="tr-TR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karma</a:t>
            </a:r>
          </a:p>
          <a:p>
            <a:pPr>
              <a:buFont typeface="Monotype Sorts" charset="2"/>
              <a:buChar char=" "/>
              <a:defRPr/>
            </a:pPr>
            <a:r>
              <a:rPr lang="tr-TR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yöntemlerle bilgi toplanır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7537639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autoUpdateAnimBg="0"/>
      <p:bldP spid="38915" grpId="0" build="p" autoUpdateAnimBg="0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tr-TR" sz="2400" dirty="0" smtClean="0"/>
              <a:t>Analiz</a:t>
            </a:r>
            <a:endParaRPr lang="tr-TR" sz="2400" dirty="0" smtClean="0">
              <a:latin typeface="Arial Tur" charset="-94"/>
            </a:endParaRPr>
          </a:p>
        </p:txBody>
      </p:sp>
      <p:sp>
        <p:nvSpPr>
          <p:cNvPr id="21506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686300"/>
            <a:ext cx="21336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E20DD644-1CBF-4C79-BB50-79100B420468}" type="datetime1">
              <a:rPr lang="tr-TR"/>
              <a:pPr eaLnBrk="1" hangingPunct="1"/>
              <a:t>20.09.2022</a:t>
            </a:fld>
            <a:endParaRPr lang="tr-TR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923678"/>
            <a:ext cx="8304212" cy="2514600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Örnek edinme ortağının neyi, niçin, nerede, nasıl, ne zaman  ve kim tarafından yaptığı belirlenir.  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Sonuçlar mevcut durumla karşılaştırılır.</a:t>
            </a:r>
          </a:p>
        </p:txBody>
      </p:sp>
    </p:spTree>
    <p:extLst>
      <p:ext uri="{BB962C8B-B14F-4D97-AF65-F5344CB8AC3E}">
        <p14:creationId xmlns:p14="http://schemas.microsoft.com/office/powerpoint/2010/main" val="2179892952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autoUpdateAnimBg="0"/>
      <p:bldP spid="40963" grpId="0" build="p" autoUpdateAnimBg="0" advAuto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3 Veri Yer Tutucusu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DAF2A6D-840C-4C6C-AC50-33D46FEEEED4}" type="datetime1">
              <a:rPr lang="tr-TR"/>
              <a:pPr eaLnBrk="1" hangingPunct="1"/>
              <a:t>20.09.2022</a:t>
            </a:fld>
            <a:endParaRPr lang="tr-TR"/>
          </a:p>
        </p:txBody>
      </p:sp>
      <p:graphicFrame>
        <p:nvGraphicFramePr>
          <p:cNvPr id="5122" name="Object 2"/>
          <p:cNvGraphicFramePr>
            <a:graphicFrameLocks/>
          </p:cNvGraphicFramePr>
          <p:nvPr/>
        </p:nvGraphicFramePr>
        <p:xfrm>
          <a:off x="1371600" y="400050"/>
          <a:ext cx="6972300" cy="477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Klip" r:id="rId4" imgW="6972120" imgH="6362640" progId="MS_ClipArt_Gallery.2">
                  <p:embed/>
                </p:oleObj>
              </mc:Choice>
              <mc:Fallback>
                <p:oleObj name="Klip" r:id="rId4" imgW="6972120" imgH="636264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00050"/>
                        <a:ext cx="6972300" cy="477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/>
          </p:cNvGraphicFramePr>
          <p:nvPr/>
        </p:nvGraphicFramePr>
        <p:xfrm>
          <a:off x="3581401" y="1828800"/>
          <a:ext cx="2760663" cy="197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Klip" r:id="rId6" imgW="2760480" imgH="2628720" progId="MS_ClipArt_Gallery.2">
                  <p:embed/>
                </p:oleObj>
              </mc:Choice>
              <mc:Fallback>
                <p:oleObj name="Klip" r:id="rId6" imgW="2760480" imgH="262872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1" y="1828800"/>
                        <a:ext cx="2760663" cy="197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3581400" y="514350"/>
            <a:ext cx="2667000" cy="914400"/>
          </a:xfrm>
          <a:prstGeom prst="rect">
            <a:avLst/>
          </a:prstGeom>
          <a:solidFill>
            <a:srgbClr val="003399"/>
          </a:solidFill>
          <a:ln w="12700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6019800" y="2171700"/>
            <a:ext cx="2667000" cy="97155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1447800" y="4000500"/>
            <a:ext cx="2895600" cy="857250"/>
          </a:xfrm>
          <a:prstGeom prst="rect">
            <a:avLst/>
          </a:prstGeom>
          <a:solidFill>
            <a:srgbClr val="800000"/>
          </a:solidFill>
          <a:ln w="12700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5128" name="Rectangle 7"/>
          <p:cNvSpPr>
            <a:spLocks noChangeArrowheads="1"/>
          </p:cNvSpPr>
          <p:nvPr/>
        </p:nvSpPr>
        <p:spPr bwMode="auto">
          <a:xfrm>
            <a:off x="5257800" y="3943350"/>
            <a:ext cx="2667000" cy="914400"/>
          </a:xfrm>
          <a:prstGeom prst="rect">
            <a:avLst/>
          </a:prstGeom>
          <a:solidFill>
            <a:srgbClr val="0066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5129" name="Rectangle 8"/>
          <p:cNvSpPr>
            <a:spLocks noChangeArrowheads="1"/>
          </p:cNvSpPr>
          <p:nvPr/>
        </p:nvSpPr>
        <p:spPr bwMode="auto">
          <a:xfrm>
            <a:off x="3810000" y="571500"/>
            <a:ext cx="2362200" cy="831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sz="2400" b="1" dirty="0">
                <a:latin typeface="Arial" pitchFamily="34" charset="0"/>
              </a:rPr>
              <a:t>Sorun belirleme</a:t>
            </a:r>
            <a:endParaRPr lang="tr-TR" sz="2400" b="1" dirty="0">
              <a:latin typeface="Arial Tur" charset="-94"/>
            </a:endParaRPr>
          </a:p>
        </p:txBody>
      </p:sp>
      <p:sp>
        <p:nvSpPr>
          <p:cNvPr id="5130" name="Rectangle 9"/>
          <p:cNvSpPr>
            <a:spLocks noChangeArrowheads="1"/>
          </p:cNvSpPr>
          <p:nvPr/>
        </p:nvSpPr>
        <p:spPr bwMode="auto">
          <a:xfrm>
            <a:off x="6324600" y="2228850"/>
            <a:ext cx="2286000" cy="831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sz="2400" b="1" dirty="0">
                <a:latin typeface="Arial" pitchFamily="34" charset="0"/>
              </a:rPr>
              <a:t>Ekip oluşturma</a:t>
            </a:r>
            <a:endParaRPr lang="tr-TR" sz="2400" b="1" dirty="0">
              <a:latin typeface="Arial Tur" charset="-94"/>
            </a:endParaRPr>
          </a:p>
        </p:txBody>
      </p:sp>
      <p:sp>
        <p:nvSpPr>
          <p:cNvPr id="5131" name="Rectangle 10"/>
          <p:cNvSpPr>
            <a:spLocks noChangeArrowheads="1"/>
          </p:cNvSpPr>
          <p:nvPr/>
        </p:nvSpPr>
        <p:spPr bwMode="auto">
          <a:xfrm>
            <a:off x="5410200" y="4057650"/>
            <a:ext cx="2590800" cy="831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r-TR" sz="2400" b="1" dirty="0">
                <a:latin typeface="Arial" pitchFamily="34" charset="0"/>
              </a:rPr>
              <a:t>Örnek için ortak seçme</a:t>
            </a:r>
            <a:endParaRPr lang="tr-TR" sz="2400" b="1" dirty="0">
              <a:latin typeface="Arial Tur" charset="-94"/>
            </a:endParaRPr>
          </a:p>
        </p:txBody>
      </p:sp>
      <p:sp>
        <p:nvSpPr>
          <p:cNvPr id="5132" name="Rectangle 11"/>
          <p:cNvSpPr>
            <a:spLocks noChangeArrowheads="1"/>
          </p:cNvSpPr>
          <p:nvPr/>
        </p:nvSpPr>
        <p:spPr bwMode="auto">
          <a:xfrm>
            <a:off x="1600200" y="4057650"/>
            <a:ext cx="2819400" cy="831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sz="2400" b="1" dirty="0">
                <a:latin typeface="Arial" pitchFamily="34" charset="0"/>
              </a:rPr>
              <a:t>Bilgi toplama ve analiz</a:t>
            </a:r>
            <a:endParaRPr lang="tr-TR" sz="2400" b="1" dirty="0">
              <a:latin typeface="Arial Tur" charset="-94"/>
            </a:endParaRPr>
          </a:p>
        </p:txBody>
      </p:sp>
      <p:sp>
        <p:nvSpPr>
          <p:cNvPr id="43020" name="Rectangle 12"/>
          <p:cNvSpPr>
            <a:spLocks noChangeArrowheads="1"/>
          </p:cNvSpPr>
          <p:nvPr/>
        </p:nvSpPr>
        <p:spPr bwMode="auto">
          <a:xfrm>
            <a:off x="1066800" y="2171700"/>
            <a:ext cx="2743200" cy="971550"/>
          </a:xfrm>
          <a:prstGeom prst="rect">
            <a:avLst/>
          </a:prstGeom>
          <a:solidFill>
            <a:srgbClr val="996633"/>
          </a:solidFill>
          <a:ln w="12700">
            <a:solidFill>
              <a:srgbClr val="9966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3021" name="Rectangle 13"/>
          <p:cNvSpPr>
            <a:spLocks noChangeArrowheads="1"/>
          </p:cNvSpPr>
          <p:nvPr/>
        </p:nvSpPr>
        <p:spPr bwMode="auto">
          <a:xfrm>
            <a:off x="1295400" y="2228850"/>
            <a:ext cx="2362200" cy="831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sz="2400" b="1" dirty="0">
                <a:latin typeface="Arial" pitchFamily="34" charset="0"/>
              </a:rPr>
              <a:t>Uygulama değerleme</a:t>
            </a:r>
            <a:endParaRPr lang="tr-TR" sz="2400" b="1" dirty="0">
              <a:latin typeface="Arial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427565162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75"/>
                                        <p:tgtEl>
                                          <p:spTgt spid="43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20" grpId="0" animBg="1"/>
      <p:bldP spid="43021" grpId="0" build="p" autoUpdateAnimBg="0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tr-TR" sz="2400" b="1" dirty="0" smtClean="0"/>
              <a:t>Örnek edinme</a:t>
            </a:r>
            <a:endParaRPr lang="tr-TR" sz="2400" b="1" dirty="0" smtClean="0">
              <a:latin typeface="Arial Tur" charset="-94"/>
            </a:endParaRPr>
          </a:p>
        </p:txBody>
      </p:sp>
      <p:sp>
        <p:nvSpPr>
          <p:cNvPr id="9218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686300"/>
            <a:ext cx="21336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6E72BEA8-1A81-4454-976E-075A2FA13A83}" type="datetime1">
              <a:rPr lang="tr-TR"/>
              <a:pPr eaLnBrk="1" hangingPunct="1"/>
              <a:t>20.09.2022</a:t>
            </a:fld>
            <a:endParaRPr lang="tr-TR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946275"/>
            <a:ext cx="8604448" cy="2509838"/>
          </a:xfrm>
        </p:spPr>
        <p:txBody>
          <a:bodyPr lIns="92075" tIns="46038" rIns="92075" bIns="46038"/>
          <a:lstStyle/>
          <a:p>
            <a:pPr>
              <a:buFont typeface="Wingdings" pitchFamily="2" charset="2"/>
              <a:buChar char="§"/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Örgütsel performansı arttırmak için, konularında önderlik eden kuruluşlarla bilgi ve deneyimlerin paylaşılması.</a:t>
            </a:r>
          </a:p>
        </p:txBody>
      </p:sp>
    </p:spTree>
    <p:extLst>
      <p:ext uri="{BB962C8B-B14F-4D97-AF65-F5344CB8AC3E}">
        <p14:creationId xmlns:p14="http://schemas.microsoft.com/office/powerpoint/2010/main" val="993779517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  <p:bldP spid="8195" grpId="0" build="p" autoUpdateAnimBg="0" advAuto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tr-TR" sz="2400" b="1" dirty="0" smtClean="0"/>
              <a:t>Uygulama ve Değerlendirme</a:t>
            </a:r>
            <a:endParaRPr lang="tr-TR" sz="2400" b="1" dirty="0" smtClean="0">
              <a:latin typeface="Arial Tur" charset="-94"/>
            </a:endParaRPr>
          </a:p>
        </p:txBody>
      </p:sp>
      <p:sp>
        <p:nvSpPr>
          <p:cNvPr id="22530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686300"/>
            <a:ext cx="21336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22D1466-DF82-47E9-AFC3-F0A231838064}" type="datetime1">
              <a:rPr lang="tr-TR"/>
              <a:pPr eaLnBrk="1" hangingPunct="1"/>
              <a:t>20.09.2022</a:t>
            </a:fld>
            <a:endParaRPr lang="tr-TR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600" y="1707654"/>
            <a:ext cx="7560840" cy="3075806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Değişim planı,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Değişime direniş noktalarının araştırılması,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Pilot çalışma,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Sonuçların gözden geçirilmesi,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Düzeltme, tekrar uygulama.</a:t>
            </a:r>
          </a:p>
        </p:txBody>
      </p:sp>
    </p:spTree>
    <p:extLst>
      <p:ext uri="{BB962C8B-B14F-4D97-AF65-F5344CB8AC3E}">
        <p14:creationId xmlns:p14="http://schemas.microsoft.com/office/powerpoint/2010/main" val="1888415510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autoUpdateAnimBg="0"/>
      <p:bldP spid="45059" grpId="0" build="p" autoUpdateAnimBg="0" advAuto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tr-TR" sz="2400" b="1" dirty="0" smtClean="0"/>
              <a:t>Hata kaynakları</a:t>
            </a:r>
            <a:endParaRPr lang="tr-TR" sz="2400" b="1" dirty="0" smtClean="0">
              <a:latin typeface="Arial Tur" charset="-94"/>
            </a:endParaRPr>
          </a:p>
        </p:txBody>
      </p:sp>
      <p:sp>
        <p:nvSpPr>
          <p:cNvPr id="23554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686300"/>
            <a:ext cx="21336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1338533A-DC15-4EB4-96A3-8DBF3E8F6C0C}" type="datetime1">
              <a:rPr lang="tr-TR"/>
              <a:pPr eaLnBrk="1" hangingPunct="1"/>
              <a:t>20.09.2022</a:t>
            </a:fld>
            <a:endParaRPr lang="tr-TR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600" y="1995686"/>
            <a:ext cx="7772400" cy="2514600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Sayılar üzerinde odaklaşma,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Veri kaynağının anlaşılmaması,</a:t>
            </a:r>
          </a:p>
          <a:p>
            <a:pPr>
              <a:defRPr/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İşgören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ve müşterilere ilginin azalması,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Değişime direnişin önlenmemesi,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Uygulama yetersizlikleri.</a:t>
            </a:r>
          </a:p>
        </p:txBody>
      </p:sp>
    </p:spTree>
    <p:extLst>
      <p:ext uri="{BB962C8B-B14F-4D97-AF65-F5344CB8AC3E}">
        <p14:creationId xmlns:p14="http://schemas.microsoft.com/office/powerpoint/2010/main" val="2708168371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 autoUpdateAnimBg="0"/>
      <p:bldP spid="47107" grpId="0" build="p" autoUpdateAnimBg="0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tr-TR" sz="2400" b="1" dirty="0" smtClean="0"/>
              <a:t>Örgütsel performans</a:t>
            </a:r>
            <a:endParaRPr lang="tr-TR" sz="2400" b="1" dirty="0" smtClean="0">
              <a:latin typeface="Arial Tur" charset="-94"/>
            </a:endParaRPr>
          </a:p>
        </p:txBody>
      </p:sp>
      <p:sp>
        <p:nvSpPr>
          <p:cNvPr id="10242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686300"/>
            <a:ext cx="21336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C491DFE-EA52-41CA-A536-FADCCBBBA1AD}" type="datetime1">
              <a:rPr lang="tr-TR"/>
              <a:pPr eaLnBrk="1" hangingPunct="1"/>
              <a:t>20.09.2022</a:t>
            </a:fld>
            <a:endParaRPr lang="tr-TR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2067694"/>
            <a:ext cx="7128792" cy="1521644"/>
          </a:xfrm>
        </p:spPr>
        <p:txBody>
          <a:bodyPr lIns="92075" tIns="46038" rIns="92075" bIns="46038"/>
          <a:lstStyle/>
          <a:p>
            <a:pPr>
              <a:buFont typeface="Wingdings" pitchFamily="2" charset="2"/>
              <a:buChar char="§"/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Kalite ve verimlilik hedeflerinin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eşanlı gerçekleştirilmesidir.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619250" y="3868341"/>
            <a:ext cx="4882747" cy="52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tr-TR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Performans=f (kalite, verimlilik)</a:t>
            </a:r>
          </a:p>
        </p:txBody>
      </p:sp>
    </p:spTree>
    <p:extLst>
      <p:ext uri="{BB962C8B-B14F-4D97-AF65-F5344CB8AC3E}">
        <p14:creationId xmlns:p14="http://schemas.microsoft.com/office/powerpoint/2010/main" val="2366072948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75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10243" grpId="0" build="p" autoUpdateAnimBg="0" advAuto="0"/>
      <p:bldP spid="10244" grpId="0" build="p" autoUpdateAnimBg="0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tr-TR" sz="2400" b="0" dirty="0" smtClean="0"/>
              <a:t>Kullanım </a:t>
            </a:r>
            <a:r>
              <a:rPr lang="tr-TR" sz="2400" b="0" dirty="0" smtClean="0"/>
              <a:t>alanları</a:t>
            </a:r>
            <a:endParaRPr lang="tr-TR" sz="2400" b="0" dirty="0" smtClean="0">
              <a:latin typeface="Arial Tur" charset="-94"/>
            </a:endParaRPr>
          </a:p>
        </p:txBody>
      </p:sp>
      <p:sp>
        <p:nvSpPr>
          <p:cNvPr id="11266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251520" y="4800600"/>
            <a:ext cx="21336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A1E6F2EB-25FA-4C90-A3B3-74DAB7D2CFC2}" type="datetime1">
              <a:rPr lang="tr-TR"/>
              <a:pPr eaLnBrk="1" hangingPunct="1"/>
              <a:t>20.09.2022</a:t>
            </a:fld>
            <a:endParaRPr lang="tr-TR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91680" y="1635646"/>
            <a:ext cx="5976664" cy="3168352"/>
          </a:xfrm>
        </p:spPr>
        <p:txBody>
          <a:bodyPr lIns="92075" tIns="46038" rIns="92075" bIns="46038"/>
          <a:lstStyle/>
          <a:p>
            <a:pPr>
              <a:lnSpc>
                <a:spcPct val="90000"/>
              </a:lnSpc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Performansı yükseltme,</a:t>
            </a:r>
          </a:p>
          <a:p>
            <a:pPr>
              <a:lnSpc>
                <a:spcPct val="90000"/>
              </a:lnSpc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Sürekli gelişme,</a:t>
            </a:r>
          </a:p>
          <a:p>
            <a:pPr>
              <a:lnSpc>
                <a:spcPct val="90000"/>
              </a:lnSpc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Stratejik yönetim,</a:t>
            </a:r>
          </a:p>
          <a:p>
            <a:pPr>
              <a:lnSpc>
                <a:spcPct val="90000"/>
              </a:lnSpc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Personel tatmini,</a:t>
            </a:r>
          </a:p>
          <a:p>
            <a:pPr>
              <a:lnSpc>
                <a:spcPct val="90000"/>
              </a:lnSpc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Planlama,</a:t>
            </a:r>
          </a:p>
          <a:p>
            <a:pPr>
              <a:lnSpc>
                <a:spcPct val="90000"/>
              </a:lnSpc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Süreç tasarımı,</a:t>
            </a:r>
          </a:p>
          <a:p>
            <a:pPr>
              <a:lnSpc>
                <a:spcPct val="90000"/>
              </a:lnSpc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Değişimleri izleme</a:t>
            </a:r>
          </a:p>
        </p:txBody>
      </p:sp>
    </p:spTree>
    <p:extLst>
      <p:ext uri="{BB962C8B-B14F-4D97-AF65-F5344CB8AC3E}">
        <p14:creationId xmlns:p14="http://schemas.microsoft.com/office/powerpoint/2010/main" val="732475626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tr-TR" sz="2400" b="1" dirty="0" smtClean="0"/>
              <a:t>Örnek edinme süreci</a:t>
            </a:r>
            <a:endParaRPr lang="tr-TR" sz="2400" b="1" dirty="0" smtClean="0">
              <a:latin typeface="Arial Tur" charset="-94"/>
            </a:endParaRPr>
          </a:p>
        </p:txBody>
      </p:sp>
      <p:sp>
        <p:nvSpPr>
          <p:cNvPr id="12290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686300"/>
            <a:ext cx="21336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A863FD8-DF9F-4C97-B2AA-C35984F2F439}" type="datetime1">
              <a:rPr lang="tr-TR"/>
              <a:pPr eaLnBrk="1" hangingPunct="1"/>
              <a:t>20.09.2022</a:t>
            </a:fld>
            <a:endParaRPr lang="tr-T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1714500"/>
            <a:ext cx="8316416" cy="3086100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Sorun belirleme,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Ekip oluşturma,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Örnek edinme ortağı seçme,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Bilgi toplama ve analiz,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Uygulama ve değerlendirme.</a:t>
            </a:r>
          </a:p>
        </p:txBody>
      </p:sp>
    </p:spTree>
    <p:extLst>
      <p:ext uri="{BB962C8B-B14F-4D97-AF65-F5344CB8AC3E}">
        <p14:creationId xmlns:p14="http://schemas.microsoft.com/office/powerpoint/2010/main" val="899423846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  <p:bldP spid="14339" grpId="0" build="p" autoUpdateAnimBg="0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3 Veri Yer Tutucusu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726DAA8F-C2AE-4D3C-BBED-8A692C80ED95}" type="datetime1">
              <a:rPr lang="tr-TR"/>
              <a:pPr eaLnBrk="1" hangingPunct="1"/>
              <a:t>20.09.2022</a:t>
            </a:fld>
            <a:endParaRPr lang="tr-TR"/>
          </a:p>
        </p:txBody>
      </p:sp>
      <p:graphicFrame>
        <p:nvGraphicFramePr>
          <p:cNvPr id="16386" name="Object 2"/>
          <p:cNvGraphicFramePr>
            <a:graphicFrameLocks/>
          </p:cNvGraphicFramePr>
          <p:nvPr/>
        </p:nvGraphicFramePr>
        <p:xfrm>
          <a:off x="1371600" y="400050"/>
          <a:ext cx="6972300" cy="477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ClipArt" r:id="rId5" imgW="6972120" imgH="6362640" progId="MS_ClipArt_Gallery.2">
                  <p:embed/>
                </p:oleObj>
              </mc:Choice>
              <mc:Fallback>
                <p:oleObj name="ClipArt" r:id="rId5" imgW="6972120" imgH="636264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00050"/>
                        <a:ext cx="6972300" cy="477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/>
          <p:cNvGraphicFramePr>
            <a:graphicFrameLocks/>
          </p:cNvGraphicFramePr>
          <p:nvPr/>
        </p:nvGraphicFramePr>
        <p:xfrm>
          <a:off x="3276600" y="1714500"/>
          <a:ext cx="3314700" cy="2140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ClipArt" r:id="rId7" imgW="3314520" imgH="2854080" progId="MS_ClipArt_Gallery.2">
                  <p:embed/>
                </p:oleObj>
              </mc:Choice>
              <mc:Fallback>
                <p:oleObj name="ClipArt" r:id="rId7" imgW="3314520" imgH="285408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14500"/>
                        <a:ext cx="3314700" cy="21407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581400" y="514350"/>
            <a:ext cx="2667000" cy="914400"/>
          </a:xfrm>
          <a:prstGeom prst="rect">
            <a:avLst/>
          </a:prstGeom>
          <a:solidFill>
            <a:srgbClr val="003399"/>
          </a:solidFill>
          <a:ln w="12700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3810000" y="571500"/>
            <a:ext cx="2362200" cy="1077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sz="3200" b="1">
                <a:latin typeface="Arial" pitchFamily="34" charset="0"/>
              </a:rPr>
              <a:t>Sorun belirleme</a:t>
            </a:r>
            <a:endParaRPr lang="tr-TR" sz="3200" b="1">
              <a:latin typeface="Arial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646551989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75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389" grpId="0" build="p" autoUpdateAnimBg="0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tr-TR" sz="2400" b="1" dirty="0" smtClean="0"/>
              <a:t>Sorun: örnek edinmenin temeli</a:t>
            </a:r>
            <a:endParaRPr lang="tr-TR" sz="2400" b="1" dirty="0" smtClean="0">
              <a:latin typeface="Arial Tur" charset="-94"/>
            </a:endParaRPr>
          </a:p>
        </p:txBody>
      </p:sp>
      <p:sp>
        <p:nvSpPr>
          <p:cNvPr id="13314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686300"/>
            <a:ext cx="21336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47595E6-2537-40D9-A3CB-5EEFDDE44069}" type="datetime1">
              <a:rPr lang="tr-TR"/>
              <a:pPr eaLnBrk="1" hangingPunct="1"/>
              <a:t>20.09.2022</a:t>
            </a:fld>
            <a:endParaRPr lang="tr-T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99592" y="1851670"/>
            <a:ext cx="7772400" cy="2800350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Müşteri  yakınmaları,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Verimlilik sorunları,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Üretim aksaklıkları,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Hizmet sunum sorunları,</a:t>
            </a:r>
          </a:p>
          <a:p>
            <a:pPr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Rekabet sorunları.</a:t>
            </a:r>
          </a:p>
        </p:txBody>
      </p:sp>
    </p:spTree>
    <p:extLst>
      <p:ext uri="{BB962C8B-B14F-4D97-AF65-F5344CB8AC3E}">
        <p14:creationId xmlns:p14="http://schemas.microsoft.com/office/powerpoint/2010/main" val="4285696995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  <p:bldP spid="18435" grpId="0" build="p" autoUpdateAnimBg="0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tr-TR" sz="2400" b="1" dirty="0" smtClean="0"/>
              <a:t>Sorun </a:t>
            </a:r>
            <a:r>
              <a:rPr lang="tr-TR" sz="2400" b="1" dirty="0" smtClean="0"/>
              <a:t>belirleme</a:t>
            </a:r>
            <a:endParaRPr lang="tr-TR" sz="2400" b="1" dirty="0" smtClean="0"/>
          </a:p>
        </p:txBody>
      </p:sp>
      <p:sp>
        <p:nvSpPr>
          <p:cNvPr id="14338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686300"/>
            <a:ext cx="21336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26A6F34-508E-4085-A582-F91FE24D5AA2}" type="datetime1">
              <a:rPr lang="tr-TR"/>
              <a:pPr eaLnBrk="1" hangingPunct="1"/>
              <a:t>20.09.2022</a:t>
            </a:fld>
            <a:endParaRPr lang="tr-TR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816100"/>
            <a:ext cx="7848872" cy="2011363"/>
          </a:xfrm>
        </p:spPr>
        <p:txBody>
          <a:bodyPr lIns="92075" tIns="46038" rIns="92075" bIns="46038"/>
          <a:lstStyle/>
          <a:p>
            <a:pPr>
              <a:buFont typeface="Wingdings" pitchFamily="2" charset="2"/>
              <a:buChar char="§"/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Örnek edinme sürecinin en kritik aşamasıdır; bu aşamada yapılacak bir hata tüm süreci olumsuz etkileyebilir.</a:t>
            </a:r>
          </a:p>
        </p:txBody>
      </p:sp>
    </p:spTree>
    <p:extLst>
      <p:ext uri="{BB962C8B-B14F-4D97-AF65-F5344CB8AC3E}">
        <p14:creationId xmlns:p14="http://schemas.microsoft.com/office/powerpoint/2010/main" val="3589296198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utoUpdateAnimBg="0"/>
      <p:bldP spid="20483" grpId="0" build="p" autoUpdateAnimBg="0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3 Veri Yer Tutucusu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37DA27D-7B29-45C8-97B6-A6B757B884F1}" type="datetime1">
              <a:rPr lang="tr-TR"/>
              <a:pPr eaLnBrk="1" hangingPunct="1"/>
              <a:t>20.09.2022</a:t>
            </a:fld>
            <a:endParaRPr lang="tr-TR"/>
          </a:p>
        </p:txBody>
      </p:sp>
      <p:graphicFrame>
        <p:nvGraphicFramePr>
          <p:cNvPr id="22530" name="Object 2"/>
          <p:cNvGraphicFramePr>
            <a:graphicFrameLocks/>
          </p:cNvGraphicFramePr>
          <p:nvPr/>
        </p:nvGraphicFramePr>
        <p:xfrm>
          <a:off x="3124200" y="1543050"/>
          <a:ext cx="3467100" cy="248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ClipArt" r:id="rId5" imgW="3466800" imgH="3314520" progId="MS_ClipArt_Gallery.2">
                  <p:embed/>
                </p:oleObj>
              </mc:Choice>
              <mc:Fallback>
                <p:oleObj name="ClipArt" r:id="rId5" imgW="3466800" imgH="331452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543050"/>
                        <a:ext cx="3467100" cy="248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1371600" y="228600"/>
          <a:ext cx="7221538" cy="494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ClipArt" r:id="rId7" imgW="7221240" imgH="6591240" progId="MS_ClipArt_Gallery.2">
                  <p:embed/>
                </p:oleObj>
              </mc:Choice>
              <mc:Fallback>
                <p:oleObj name="ClipArt" r:id="rId7" imgW="7221240" imgH="659124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28600"/>
                        <a:ext cx="7221538" cy="494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3581400" y="514350"/>
            <a:ext cx="2667000" cy="914400"/>
          </a:xfrm>
          <a:prstGeom prst="rect">
            <a:avLst/>
          </a:prstGeom>
          <a:solidFill>
            <a:srgbClr val="003399"/>
          </a:solidFill>
          <a:ln w="12700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6019800" y="2171700"/>
            <a:ext cx="2667000" cy="97155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055" name="Rectangle 6"/>
          <p:cNvSpPr>
            <a:spLocks noChangeArrowheads="1"/>
          </p:cNvSpPr>
          <p:nvPr/>
        </p:nvSpPr>
        <p:spPr bwMode="auto">
          <a:xfrm>
            <a:off x="3810000" y="571500"/>
            <a:ext cx="2362200" cy="1077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sz="3200" b="1">
                <a:solidFill>
                  <a:schemeClr val="bg1"/>
                </a:solidFill>
                <a:latin typeface="Arial" pitchFamily="34" charset="0"/>
              </a:rPr>
              <a:t>Sorun belirleme</a:t>
            </a:r>
            <a:endParaRPr lang="tr-TR" sz="3200" b="1">
              <a:solidFill>
                <a:schemeClr val="bg1"/>
              </a:solidFill>
              <a:latin typeface="Arial Tur" charset="-94"/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6324600" y="2228850"/>
            <a:ext cx="2286000" cy="1077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sz="3200" b="1">
                <a:latin typeface="Arial" pitchFamily="34" charset="0"/>
              </a:rPr>
              <a:t>Ekip oluşturma</a:t>
            </a:r>
            <a:endParaRPr lang="tr-TR" sz="3200" b="1">
              <a:latin typeface="Arial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974806499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75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animBg="1"/>
      <p:bldP spid="22535" grpId="0" build="p" autoUpdateAnimBg="0" advAuto="0"/>
    </p:bldLst>
  </p:timing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479</Words>
  <Application>Microsoft Office PowerPoint</Application>
  <PresentationFormat>Ekran Gösterisi (16:9)</PresentationFormat>
  <Paragraphs>196</Paragraphs>
  <Slides>21</Slides>
  <Notes>21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2</vt:i4>
      </vt:variant>
      <vt:variant>
        <vt:lpstr>Slayt Başlıkları</vt:lpstr>
      </vt:variant>
      <vt:variant>
        <vt:i4>21</vt:i4>
      </vt:variant>
    </vt:vector>
  </HeadingPairs>
  <TitlesOfParts>
    <vt:vector size="33" baseType="lpstr">
      <vt:lpstr>Arial</vt:lpstr>
      <vt:lpstr>Nixie One</vt:lpstr>
      <vt:lpstr>Times New Roman</vt:lpstr>
      <vt:lpstr>Verdana</vt:lpstr>
      <vt:lpstr>Tahoma</vt:lpstr>
      <vt:lpstr>Arial Tur</vt:lpstr>
      <vt:lpstr>Roboto Slab</vt:lpstr>
      <vt:lpstr>Monotype Sorts</vt:lpstr>
      <vt:lpstr>Wingdings</vt:lpstr>
      <vt:lpstr>Warwick template</vt:lpstr>
      <vt:lpstr>ClipArt</vt:lpstr>
      <vt:lpstr>Klip</vt:lpstr>
      <vt:lpstr>Örnek Edinme</vt:lpstr>
      <vt:lpstr>Örnek edinme</vt:lpstr>
      <vt:lpstr>Örgütsel performans</vt:lpstr>
      <vt:lpstr>Kullanım alanları</vt:lpstr>
      <vt:lpstr>Örnek edinme süreci</vt:lpstr>
      <vt:lpstr>PowerPoint Sunusu</vt:lpstr>
      <vt:lpstr>Sorun: örnek edinmenin temeli</vt:lpstr>
      <vt:lpstr>Sorun belirleme</vt:lpstr>
      <vt:lpstr>PowerPoint Sunusu</vt:lpstr>
      <vt:lpstr>Örnek edinme projesi ekibi</vt:lpstr>
      <vt:lpstr>Ekip üyeleri</vt:lpstr>
      <vt:lpstr>PowerPoint Sunusu</vt:lpstr>
      <vt:lpstr>Örnek edinme ortağı</vt:lpstr>
      <vt:lpstr>Ortak seçme kriterleri</vt:lpstr>
      <vt:lpstr>Ortak seçmede bilgi kaynakları</vt:lpstr>
      <vt:lpstr>PowerPoint Sunusu</vt:lpstr>
      <vt:lpstr>Bilgi toplama ve çözümleme</vt:lpstr>
      <vt:lpstr>Analiz</vt:lpstr>
      <vt:lpstr>PowerPoint Sunusu</vt:lpstr>
      <vt:lpstr>Uygulama ve Değerlendirme</vt:lpstr>
      <vt:lpstr>Hata kaynakları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Sağlık Düzeyini Etkileyen Faktörler</dc:title>
  <dc:creator>Kersoy</dc:creator>
  <cp:lastModifiedBy>Zelal Özyıldız</cp:lastModifiedBy>
  <cp:revision>21</cp:revision>
  <dcterms:modified xsi:type="dcterms:W3CDTF">2022-09-20T06:54:30Z</dcterms:modified>
</cp:coreProperties>
</file>