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9" r:id="rId2"/>
    <p:sldId id="420" r:id="rId3"/>
    <p:sldId id="421" r:id="rId4"/>
    <p:sldId id="422" r:id="rId5"/>
    <p:sldId id="423" r:id="rId6"/>
    <p:sldId id="424" r:id="rId7"/>
    <p:sldId id="425" r:id="rId8"/>
    <p:sldId id="426" r:id="rId9"/>
    <p:sldId id="427" r:id="rId10"/>
    <p:sldId id="428" r:id="rId11"/>
    <p:sldId id="429" r:id="rId12"/>
    <p:sldId id="430" r:id="rId13"/>
    <p:sldId id="431" r:id="rId14"/>
    <p:sldId id="432" r:id="rId15"/>
  </p:sldIdLst>
  <p:sldSz cx="9144000" cy="5143500" type="screen16x9"/>
  <p:notesSz cx="6858000" cy="9144000"/>
  <p:embeddedFontLst>
    <p:embeddedFont>
      <p:font typeface="Calibri" pitchFamily="34" charset="0"/>
      <p:regular r:id="rId17"/>
      <p:bold r:id="rId18"/>
      <p:italic r:id="rId19"/>
      <p:boldItalic r:id="rId20"/>
    </p:embeddedFont>
    <p:embeddedFont>
      <p:font typeface="Roboto Slab" charset="0"/>
      <p:regular r:id="rId21"/>
      <p:bold r:id="rId22"/>
    </p:embeddedFont>
    <p:embeddedFont>
      <p:font typeface="Nixie One" charset="0"/>
      <p:regular r:id="rId23"/>
    </p:embeddedFont>
    <p:embeddedFont>
      <p:font typeface="Tahoma" pitchFamily="34" charset="0"/>
      <p:regular r:id="rId24"/>
      <p:bold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92" y="-9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Kitap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tr-TR" sz="1800" b="1">
                <a:latin typeface="Times New Roman" pitchFamily="18" charset="0"/>
                <a:cs typeface="Times New Roman" pitchFamily="18" charset="0"/>
              </a:defRPr>
            </a:pPr>
            <a:r>
              <a:rPr lang="tr-TR" sz="1800" b="1">
                <a:latin typeface="Times New Roman" pitchFamily="18" charset="0"/>
                <a:cs typeface="Times New Roman" pitchFamily="18" charset="0"/>
              </a:rPr>
              <a:t>Dış</a:t>
            </a:r>
            <a:r>
              <a:rPr lang="tr-TR" sz="1800" b="1" baseline="0">
                <a:latin typeface="Times New Roman" pitchFamily="18" charset="0"/>
                <a:cs typeface="Times New Roman" pitchFamily="18" charset="0"/>
              </a:rPr>
              <a:t> Kaynaklardan Yararlanan Hastane Oranı</a:t>
            </a:r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PERCENT OF OUTSOURCING HOSPITALS </c:v>
                </c:pt>
              </c:strCache>
            </c:strRef>
          </c:tx>
          <c:dLbls>
            <c:dLbl>
              <c:idx val="0"/>
              <c:layout>
                <c:manualLayout>
                  <c:x val="-3.888888888888889E-2"/>
                  <c:y val="6.0185185185185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444444444444445E-2"/>
                  <c:y val="6.0185185185185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tr-TR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Sayfa1!$A$2:$A$4</c:f>
              <c:numCache>
                <c:formatCode>General</c:formatCode>
                <c:ptCount val="3"/>
                <c:pt idx="0">
                  <c:v>2001</c:v>
                </c:pt>
                <c:pt idx="1">
                  <c:v>2006</c:v>
                </c:pt>
                <c:pt idx="2">
                  <c:v>2008</c:v>
                </c:pt>
              </c:numCache>
            </c:numRef>
          </c:xVal>
          <c:yVal>
            <c:numRef>
              <c:f>Sayfa1!$B$2:$B$4</c:f>
              <c:numCache>
                <c:formatCode>General</c:formatCode>
                <c:ptCount val="3"/>
                <c:pt idx="0">
                  <c:v>71</c:v>
                </c:pt>
                <c:pt idx="1">
                  <c:v>88</c:v>
                </c:pt>
                <c:pt idx="2">
                  <c:v>93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564608"/>
        <c:axId val="82566144"/>
      </c:scatterChart>
      <c:valAx>
        <c:axId val="82564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tr-TR"/>
            </a:pPr>
            <a:endParaRPr lang="tr-TR"/>
          </a:p>
        </c:txPr>
        <c:crossAx val="82566144"/>
        <c:crosses val="autoZero"/>
        <c:crossBetween val="midCat"/>
      </c:valAx>
      <c:valAx>
        <c:axId val="82566144"/>
        <c:scaling>
          <c:orientation val="minMax"/>
          <c:max val="100"/>
          <c:min val="6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tr-TR"/>
            </a:pPr>
            <a:endParaRPr lang="tr-TR"/>
          </a:p>
        </c:txPr>
        <c:crossAx val="82564608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0F88A0-7253-48C3-9AED-8A2C34D01835}" type="doc">
      <dgm:prSet loTypeId="urn:microsoft.com/office/officeart/2005/8/layout/venn2" loCatId="relationship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tr-TR"/>
        </a:p>
      </dgm:t>
    </dgm:pt>
    <dgm:pt modelId="{2336D31B-A637-4397-9A14-4227078A83B8}">
      <dgm:prSet phldrT="[Metin]" custT="1"/>
      <dgm:spPr/>
      <dgm:t>
        <a:bodyPr/>
        <a:lstStyle/>
        <a:p>
          <a:r>
            <a:rPr lang="tr-TR" sz="2400" b="1" dirty="0" smtClean="0"/>
            <a:t>Hastane</a:t>
          </a:r>
          <a:endParaRPr lang="tr-TR" sz="2400" b="1" dirty="0"/>
        </a:p>
      </dgm:t>
    </dgm:pt>
    <dgm:pt modelId="{B03D0CBE-205C-4B26-B18E-0185849A0F7A}" type="parTrans" cxnId="{A9BDE04B-B45D-4898-9E0B-6C8BBCF2488C}">
      <dgm:prSet/>
      <dgm:spPr/>
      <dgm:t>
        <a:bodyPr/>
        <a:lstStyle/>
        <a:p>
          <a:endParaRPr lang="tr-TR"/>
        </a:p>
      </dgm:t>
    </dgm:pt>
    <dgm:pt modelId="{0ABDE450-ABA6-43E1-BBA1-77A5983F5D7E}" type="sibTrans" cxnId="{A9BDE04B-B45D-4898-9E0B-6C8BBCF2488C}">
      <dgm:prSet/>
      <dgm:spPr/>
      <dgm:t>
        <a:bodyPr/>
        <a:lstStyle/>
        <a:p>
          <a:endParaRPr lang="tr-TR"/>
        </a:p>
      </dgm:t>
    </dgm:pt>
    <dgm:pt modelId="{FCC9EAA5-9C7B-429E-B8D0-353B124FC2F4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tx1"/>
              </a:solidFill>
            </a:rPr>
            <a:t>Tedarikçi</a:t>
          </a:r>
          <a:endParaRPr lang="tr-TR" sz="2000" dirty="0">
            <a:solidFill>
              <a:schemeClr val="tx1"/>
            </a:solidFill>
          </a:endParaRPr>
        </a:p>
      </dgm:t>
    </dgm:pt>
    <dgm:pt modelId="{F8DE63D2-055D-4188-BB28-317850F5650B}" type="parTrans" cxnId="{7C3FA2E7-A6F0-4D75-ABD9-0A287A6FBE69}">
      <dgm:prSet/>
      <dgm:spPr/>
      <dgm:t>
        <a:bodyPr/>
        <a:lstStyle/>
        <a:p>
          <a:endParaRPr lang="tr-TR"/>
        </a:p>
      </dgm:t>
    </dgm:pt>
    <dgm:pt modelId="{455E253F-7065-4B00-8801-B8A093F25EF4}" type="sibTrans" cxnId="{7C3FA2E7-A6F0-4D75-ABD9-0A287A6FBE69}">
      <dgm:prSet/>
      <dgm:spPr/>
      <dgm:t>
        <a:bodyPr/>
        <a:lstStyle/>
        <a:p>
          <a:endParaRPr lang="tr-TR"/>
        </a:p>
      </dgm:t>
    </dgm:pt>
    <dgm:pt modelId="{C15442FF-C4CC-4432-B9D1-C01ADB96B52C}" type="pres">
      <dgm:prSet presAssocID="{AF0F88A0-7253-48C3-9AED-8A2C34D01835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311784E-90DF-4E90-A549-486280E7B9AD}" type="pres">
      <dgm:prSet presAssocID="{AF0F88A0-7253-48C3-9AED-8A2C34D01835}" presName="comp1" presStyleCnt="0"/>
      <dgm:spPr/>
    </dgm:pt>
    <dgm:pt modelId="{6E5DA789-D335-4919-BC4F-6F80D318A13D}" type="pres">
      <dgm:prSet presAssocID="{AF0F88A0-7253-48C3-9AED-8A2C34D01835}" presName="circle1" presStyleLbl="node1" presStyleIdx="0" presStyleCnt="2" custLinFactNeighborX="-18717" custLinFactNeighborY="2513"/>
      <dgm:spPr/>
      <dgm:t>
        <a:bodyPr/>
        <a:lstStyle/>
        <a:p>
          <a:endParaRPr lang="tr-TR"/>
        </a:p>
      </dgm:t>
    </dgm:pt>
    <dgm:pt modelId="{4A44448A-720D-4CCB-9C72-A200ADB6FA5D}" type="pres">
      <dgm:prSet presAssocID="{AF0F88A0-7253-48C3-9AED-8A2C34D01835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7AD9FF-3BC3-4965-9DDC-030386AD14ED}" type="pres">
      <dgm:prSet presAssocID="{AF0F88A0-7253-48C3-9AED-8A2C34D01835}" presName="comp2" presStyleCnt="0"/>
      <dgm:spPr/>
    </dgm:pt>
    <dgm:pt modelId="{91AB5AB9-644A-42F4-BF2A-04C031418916}" type="pres">
      <dgm:prSet presAssocID="{AF0F88A0-7253-48C3-9AED-8A2C34D01835}" presName="circle2" presStyleLbl="node1" presStyleIdx="1" presStyleCnt="2" custScaleX="93042" custScaleY="79381" custLinFactNeighborX="-2424" custLinFactNeighborY="212"/>
      <dgm:spPr/>
      <dgm:t>
        <a:bodyPr/>
        <a:lstStyle/>
        <a:p>
          <a:endParaRPr lang="tr-TR"/>
        </a:p>
      </dgm:t>
    </dgm:pt>
    <dgm:pt modelId="{3CA5C53E-3963-442F-A6D1-8A594EBC7336}" type="pres">
      <dgm:prSet presAssocID="{AF0F88A0-7253-48C3-9AED-8A2C34D01835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10429A2-29AC-452E-B07D-0CE07B7CF8CF}" type="presOf" srcId="{2336D31B-A637-4397-9A14-4227078A83B8}" destId="{4A44448A-720D-4CCB-9C72-A200ADB6FA5D}" srcOrd="1" destOrd="0" presId="urn:microsoft.com/office/officeart/2005/8/layout/venn2"/>
    <dgm:cxn modelId="{8B6025FF-7E39-4F4F-9250-E05FA5041EB0}" type="presOf" srcId="{2336D31B-A637-4397-9A14-4227078A83B8}" destId="{6E5DA789-D335-4919-BC4F-6F80D318A13D}" srcOrd="0" destOrd="0" presId="urn:microsoft.com/office/officeart/2005/8/layout/venn2"/>
    <dgm:cxn modelId="{B1CB870D-AFF2-4148-9DBE-116EB3646A06}" type="presOf" srcId="{FCC9EAA5-9C7B-429E-B8D0-353B124FC2F4}" destId="{3CA5C53E-3963-442F-A6D1-8A594EBC7336}" srcOrd="1" destOrd="0" presId="urn:microsoft.com/office/officeart/2005/8/layout/venn2"/>
    <dgm:cxn modelId="{9B4BC6AC-1674-4A82-84F7-660837D7BA62}" type="presOf" srcId="{AF0F88A0-7253-48C3-9AED-8A2C34D01835}" destId="{C15442FF-C4CC-4432-B9D1-C01ADB96B52C}" srcOrd="0" destOrd="0" presId="urn:microsoft.com/office/officeart/2005/8/layout/venn2"/>
    <dgm:cxn modelId="{A9BDE04B-B45D-4898-9E0B-6C8BBCF2488C}" srcId="{AF0F88A0-7253-48C3-9AED-8A2C34D01835}" destId="{2336D31B-A637-4397-9A14-4227078A83B8}" srcOrd="0" destOrd="0" parTransId="{B03D0CBE-205C-4B26-B18E-0185849A0F7A}" sibTransId="{0ABDE450-ABA6-43E1-BBA1-77A5983F5D7E}"/>
    <dgm:cxn modelId="{07533F97-F19D-4E9D-A65F-781EA1C3281E}" type="presOf" srcId="{FCC9EAA5-9C7B-429E-B8D0-353B124FC2F4}" destId="{91AB5AB9-644A-42F4-BF2A-04C031418916}" srcOrd="0" destOrd="0" presId="urn:microsoft.com/office/officeart/2005/8/layout/venn2"/>
    <dgm:cxn modelId="{7C3FA2E7-A6F0-4D75-ABD9-0A287A6FBE69}" srcId="{AF0F88A0-7253-48C3-9AED-8A2C34D01835}" destId="{FCC9EAA5-9C7B-429E-B8D0-353B124FC2F4}" srcOrd="1" destOrd="0" parTransId="{F8DE63D2-055D-4188-BB28-317850F5650B}" sibTransId="{455E253F-7065-4B00-8801-B8A093F25EF4}"/>
    <dgm:cxn modelId="{7C814B1B-EAA8-4B2E-B1CE-0CD41078BA91}" type="presParOf" srcId="{C15442FF-C4CC-4432-B9D1-C01ADB96B52C}" destId="{A311784E-90DF-4E90-A549-486280E7B9AD}" srcOrd="0" destOrd="0" presId="urn:microsoft.com/office/officeart/2005/8/layout/venn2"/>
    <dgm:cxn modelId="{3243CF08-CA99-454E-9077-060E8B11026A}" type="presParOf" srcId="{A311784E-90DF-4E90-A549-486280E7B9AD}" destId="{6E5DA789-D335-4919-BC4F-6F80D318A13D}" srcOrd="0" destOrd="0" presId="urn:microsoft.com/office/officeart/2005/8/layout/venn2"/>
    <dgm:cxn modelId="{193AEAD0-30BD-4891-A74F-D8703EF5D7BE}" type="presParOf" srcId="{A311784E-90DF-4E90-A549-486280E7B9AD}" destId="{4A44448A-720D-4CCB-9C72-A200ADB6FA5D}" srcOrd="1" destOrd="0" presId="urn:microsoft.com/office/officeart/2005/8/layout/venn2"/>
    <dgm:cxn modelId="{F1E90729-86B2-40A0-8725-F0AD856FAA9D}" type="presParOf" srcId="{C15442FF-C4CC-4432-B9D1-C01ADB96B52C}" destId="{E47AD9FF-3BC3-4965-9DDC-030386AD14ED}" srcOrd="1" destOrd="0" presId="urn:microsoft.com/office/officeart/2005/8/layout/venn2"/>
    <dgm:cxn modelId="{74D00CA6-F81E-4A36-AEF9-89D647E2FACE}" type="presParOf" srcId="{E47AD9FF-3BC3-4965-9DDC-030386AD14ED}" destId="{91AB5AB9-644A-42F4-BF2A-04C031418916}" srcOrd="0" destOrd="0" presId="urn:microsoft.com/office/officeart/2005/8/layout/venn2"/>
    <dgm:cxn modelId="{680BF7F7-1344-4A53-98D8-34D9397E84EC}" type="presParOf" srcId="{E47AD9FF-3BC3-4965-9DDC-030386AD14ED}" destId="{3CA5C53E-3963-442F-A6D1-8A594EBC733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0F88A0-7253-48C3-9AED-8A2C34D01835}" type="doc">
      <dgm:prSet loTypeId="urn:microsoft.com/office/officeart/2005/8/layout/venn2" loCatId="relationship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tr-TR"/>
        </a:p>
      </dgm:t>
    </dgm:pt>
    <dgm:pt modelId="{2336D31B-A637-4397-9A14-4227078A83B8}">
      <dgm:prSet phldrT="[Metin]" custT="1"/>
      <dgm:spPr/>
      <dgm:t>
        <a:bodyPr/>
        <a:lstStyle/>
        <a:p>
          <a:endParaRPr lang="tr-TR" sz="2800" b="1" dirty="0" smtClean="0"/>
        </a:p>
        <a:p>
          <a:endParaRPr lang="tr-TR" sz="2800" b="1" dirty="0" smtClean="0"/>
        </a:p>
        <a:p>
          <a:endParaRPr lang="tr-TR" sz="2800" b="1" dirty="0" smtClean="0"/>
        </a:p>
        <a:p>
          <a:endParaRPr lang="tr-TR" sz="2800" b="1" dirty="0" smtClean="0"/>
        </a:p>
        <a:p>
          <a:r>
            <a:rPr lang="tr-TR" sz="2400" b="1" dirty="0" smtClean="0"/>
            <a:t>Hastane</a:t>
          </a:r>
          <a:endParaRPr lang="tr-TR" sz="2400" b="1" dirty="0"/>
        </a:p>
      </dgm:t>
    </dgm:pt>
    <dgm:pt modelId="{B03D0CBE-205C-4B26-B18E-0185849A0F7A}" type="parTrans" cxnId="{A9BDE04B-B45D-4898-9E0B-6C8BBCF2488C}">
      <dgm:prSet/>
      <dgm:spPr/>
      <dgm:t>
        <a:bodyPr/>
        <a:lstStyle/>
        <a:p>
          <a:endParaRPr lang="tr-TR"/>
        </a:p>
      </dgm:t>
    </dgm:pt>
    <dgm:pt modelId="{0ABDE450-ABA6-43E1-BBA1-77A5983F5D7E}" type="sibTrans" cxnId="{A9BDE04B-B45D-4898-9E0B-6C8BBCF2488C}">
      <dgm:prSet/>
      <dgm:spPr/>
      <dgm:t>
        <a:bodyPr/>
        <a:lstStyle/>
        <a:p>
          <a:endParaRPr lang="tr-TR"/>
        </a:p>
      </dgm:t>
    </dgm:pt>
    <dgm:pt modelId="{FCC9EAA5-9C7B-429E-B8D0-353B124FC2F4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1"/>
              </a:solidFill>
            </a:rPr>
            <a:t>Tedarikçi</a:t>
          </a:r>
          <a:endParaRPr lang="tr-TR" sz="2000" b="1" dirty="0">
            <a:solidFill>
              <a:schemeClr val="tx1"/>
            </a:solidFill>
          </a:endParaRPr>
        </a:p>
      </dgm:t>
    </dgm:pt>
    <dgm:pt modelId="{F8DE63D2-055D-4188-BB28-317850F5650B}" type="parTrans" cxnId="{7C3FA2E7-A6F0-4D75-ABD9-0A287A6FBE69}">
      <dgm:prSet/>
      <dgm:spPr/>
      <dgm:t>
        <a:bodyPr/>
        <a:lstStyle/>
        <a:p>
          <a:endParaRPr lang="tr-TR"/>
        </a:p>
      </dgm:t>
    </dgm:pt>
    <dgm:pt modelId="{455E253F-7065-4B00-8801-B8A093F25EF4}" type="sibTrans" cxnId="{7C3FA2E7-A6F0-4D75-ABD9-0A287A6FBE69}">
      <dgm:prSet/>
      <dgm:spPr/>
      <dgm:t>
        <a:bodyPr/>
        <a:lstStyle/>
        <a:p>
          <a:endParaRPr lang="tr-TR"/>
        </a:p>
      </dgm:t>
    </dgm:pt>
    <dgm:pt modelId="{C15442FF-C4CC-4432-B9D1-C01ADB96B52C}" type="pres">
      <dgm:prSet presAssocID="{AF0F88A0-7253-48C3-9AED-8A2C34D01835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311784E-90DF-4E90-A549-486280E7B9AD}" type="pres">
      <dgm:prSet presAssocID="{AF0F88A0-7253-48C3-9AED-8A2C34D01835}" presName="comp1" presStyleCnt="0"/>
      <dgm:spPr/>
    </dgm:pt>
    <dgm:pt modelId="{6E5DA789-D335-4919-BC4F-6F80D318A13D}" type="pres">
      <dgm:prSet presAssocID="{AF0F88A0-7253-48C3-9AED-8A2C34D01835}" presName="circle1" presStyleLbl="node1" presStyleIdx="0" presStyleCnt="2" custScaleY="74098" custLinFactNeighborY="-33771"/>
      <dgm:spPr/>
      <dgm:t>
        <a:bodyPr/>
        <a:lstStyle/>
        <a:p>
          <a:endParaRPr lang="tr-TR"/>
        </a:p>
      </dgm:t>
    </dgm:pt>
    <dgm:pt modelId="{4A44448A-720D-4CCB-9C72-A200ADB6FA5D}" type="pres">
      <dgm:prSet presAssocID="{AF0F88A0-7253-48C3-9AED-8A2C34D01835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7AD9FF-3BC3-4965-9DDC-030386AD14ED}" type="pres">
      <dgm:prSet presAssocID="{AF0F88A0-7253-48C3-9AED-8A2C34D01835}" presName="comp2" presStyleCnt="0"/>
      <dgm:spPr/>
    </dgm:pt>
    <dgm:pt modelId="{91AB5AB9-644A-42F4-BF2A-04C031418916}" type="pres">
      <dgm:prSet presAssocID="{AF0F88A0-7253-48C3-9AED-8A2C34D01835}" presName="circle2" presStyleLbl="node1" presStyleIdx="1" presStyleCnt="2" custScaleX="93042" custScaleY="79381" custLinFactNeighborX="5756" custLinFactNeighborY="61093"/>
      <dgm:spPr/>
      <dgm:t>
        <a:bodyPr/>
        <a:lstStyle/>
        <a:p>
          <a:endParaRPr lang="tr-TR"/>
        </a:p>
      </dgm:t>
    </dgm:pt>
    <dgm:pt modelId="{3CA5C53E-3963-442F-A6D1-8A594EBC7336}" type="pres">
      <dgm:prSet presAssocID="{AF0F88A0-7253-48C3-9AED-8A2C34D01835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CDDADB4-363E-43C4-B221-511B187FC61A}" type="presOf" srcId="{FCC9EAA5-9C7B-429E-B8D0-353B124FC2F4}" destId="{3CA5C53E-3963-442F-A6D1-8A594EBC7336}" srcOrd="1" destOrd="0" presId="urn:microsoft.com/office/officeart/2005/8/layout/venn2"/>
    <dgm:cxn modelId="{A9BDE04B-B45D-4898-9E0B-6C8BBCF2488C}" srcId="{AF0F88A0-7253-48C3-9AED-8A2C34D01835}" destId="{2336D31B-A637-4397-9A14-4227078A83B8}" srcOrd="0" destOrd="0" parTransId="{B03D0CBE-205C-4B26-B18E-0185849A0F7A}" sibTransId="{0ABDE450-ABA6-43E1-BBA1-77A5983F5D7E}"/>
    <dgm:cxn modelId="{EE419509-A62F-4A33-A130-794F3696B018}" type="presOf" srcId="{FCC9EAA5-9C7B-429E-B8D0-353B124FC2F4}" destId="{91AB5AB9-644A-42F4-BF2A-04C031418916}" srcOrd="0" destOrd="0" presId="urn:microsoft.com/office/officeart/2005/8/layout/venn2"/>
    <dgm:cxn modelId="{7C3FA2E7-A6F0-4D75-ABD9-0A287A6FBE69}" srcId="{AF0F88A0-7253-48C3-9AED-8A2C34D01835}" destId="{FCC9EAA5-9C7B-429E-B8D0-353B124FC2F4}" srcOrd="1" destOrd="0" parTransId="{F8DE63D2-055D-4188-BB28-317850F5650B}" sibTransId="{455E253F-7065-4B00-8801-B8A093F25EF4}"/>
    <dgm:cxn modelId="{B88E1E6E-D90E-4C9E-8830-ED489367F918}" type="presOf" srcId="{2336D31B-A637-4397-9A14-4227078A83B8}" destId="{6E5DA789-D335-4919-BC4F-6F80D318A13D}" srcOrd="0" destOrd="0" presId="urn:microsoft.com/office/officeart/2005/8/layout/venn2"/>
    <dgm:cxn modelId="{A500A568-BB9A-457B-AD8E-07D940049E5D}" type="presOf" srcId="{2336D31B-A637-4397-9A14-4227078A83B8}" destId="{4A44448A-720D-4CCB-9C72-A200ADB6FA5D}" srcOrd="1" destOrd="0" presId="urn:microsoft.com/office/officeart/2005/8/layout/venn2"/>
    <dgm:cxn modelId="{B6184FD6-FE3C-429D-8BF8-846C1B3B3907}" type="presOf" srcId="{AF0F88A0-7253-48C3-9AED-8A2C34D01835}" destId="{C15442FF-C4CC-4432-B9D1-C01ADB96B52C}" srcOrd="0" destOrd="0" presId="urn:microsoft.com/office/officeart/2005/8/layout/venn2"/>
    <dgm:cxn modelId="{28A3A1AD-CF3C-40D6-9282-E02E54EBCDC4}" type="presParOf" srcId="{C15442FF-C4CC-4432-B9D1-C01ADB96B52C}" destId="{A311784E-90DF-4E90-A549-486280E7B9AD}" srcOrd="0" destOrd="0" presId="urn:microsoft.com/office/officeart/2005/8/layout/venn2"/>
    <dgm:cxn modelId="{645BA8FD-4932-4636-8478-C2B9E56C31FA}" type="presParOf" srcId="{A311784E-90DF-4E90-A549-486280E7B9AD}" destId="{6E5DA789-D335-4919-BC4F-6F80D318A13D}" srcOrd="0" destOrd="0" presId="urn:microsoft.com/office/officeart/2005/8/layout/venn2"/>
    <dgm:cxn modelId="{0302FD52-4F72-41B5-B329-E64100E2C0B0}" type="presParOf" srcId="{A311784E-90DF-4E90-A549-486280E7B9AD}" destId="{4A44448A-720D-4CCB-9C72-A200ADB6FA5D}" srcOrd="1" destOrd="0" presId="urn:microsoft.com/office/officeart/2005/8/layout/venn2"/>
    <dgm:cxn modelId="{64506D56-2CF8-4B1E-AD53-3C9794771DDC}" type="presParOf" srcId="{C15442FF-C4CC-4432-B9D1-C01ADB96B52C}" destId="{E47AD9FF-3BC3-4965-9DDC-030386AD14ED}" srcOrd="1" destOrd="0" presId="urn:microsoft.com/office/officeart/2005/8/layout/venn2"/>
    <dgm:cxn modelId="{262DB71B-6C30-465A-9151-172E42D2778F}" type="presParOf" srcId="{E47AD9FF-3BC3-4965-9DDC-030386AD14ED}" destId="{91AB5AB9-644A-42F4-BF2A-04C031418916}" srcOrd="0" destOrd="0" presId="urn:microsoft.com/office/officeart/2005/8/layout/venn2"/>
    <dgm:cxn modelId="{C1D1B4E9-52F0-4BFA-9312-C081713E2B6E}" type="presParOf" srcId="{E47AD9FF-3BC3-4965-9DDC-030386AD14ED}" destId="{3CA5C53E-3963-442F-A6D1-8A594EBC733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869AE9-A352-4A02-A1B9-A81CEAA53B26}" type="doc">
      <dgm:prSet loTypeId="urn:microsoft.com/office/officeart/2005/8/layout/hProcess9" loCatId="process" qsTypeId="urn:microsoft.com/office/officeart/2005/8/quickstyle/simple1" qsCatId="simple" csTypeId="urn:microsoft.com/office/officeart/2005/8/colors/accent2_5" csCatId="accent2" phldr="1"/>
      <dgm:spPr/>
    </dgm:pt>
    <dgm:pt modelId="{A8DF7347-4917-41CA-A6B7-7932E5B36514}">
      <dgm:prSet phldrT="[Metin]"/>
      <dgm:spPr/>
      <dgm:t>
        <a:bodyPr/>
        <a:lstStyle/>
        <a:p>
          <a:r>
            <a:rPr lang="tr-TR" dirty="0" smtClean="0"/>
            <a:t>Hizmet dökümü</a:t>
          </a:r>
          <a:endParaRPr lang="tr-TR" dirty="0"/>
        </a:p>
      </dgm:t>
    </dgm:pt>
    <dgm:pt modelId="{7DE34BDB-6570-4E13-B1FE-E0FB5C23A37A}" type="parTrans" cxnId="{4B86C57E-613B-4056-AE22-EE85383A3016}">
      <dgm:prSet/>
      <dgm:spPr/>
      <dgm:t>
        <a:bodyPr/>
        <a:lstStyle/>
        <a:p>
          <a:endParaRPr lang="tr-TR"/>
        </a:p>
      </dgm:t>
    </dgm:pt>
    <dgm:pt modelId="{B040D562-1757-41AF-B6BA-60A45F4F0DBD}" type="sibTrans" cxnId="{4B86C57E-613B-4056-AE22-EE85383A3016}">
      <dgm:prSet/>
      <dgm:spPr/>
      <dgm:t>
        <a:bodyPr/>
        <a:lstStyle/>
        <a:p>
          <a:endParaRPr lang="tr-TR"/>
        </a:p>
      </dgm:t>
    </dgm:pt>
    <dgm:pt modelId="{CF9D76CD-FB82-4499-8CE1-81A2D52D0EC6}">
      <dgm:prSet phldrT="[Metin]"/>
      <dgm:spPr/>
      <dgm:t>
        <a:bodyPr/>
        <a:lstStyle/>
        <a:p>
          <a:r>
            <a:rPr lang="tr-TR" dirty="0" smtClean="0"/>
            <a:t>Tahakkuk</a:t>
          </a:r>
          <a:endParaRPr lang="tr-TR" dirty="0"/>
        </a:p>
      </dgm:t>
    </dgm:pt>
    <dgm:pt modelId="{5C28634E-B4BD-4F47-9676-91F916D652F3}" type="parTrans" cxnId="{2EC4C4E8-F1B0-4CD6-A2E8-6F8C5EB8DF5C}">
      <dgm:prSet/>
      <dgm:spPr/>
      <dgm:t>
        <a:bodyPr/>
        <a:lstStyle/>
        <a:p>
          <a:endParaRPr lang="tr-TR"/>
        </a:p>
      </dgm:t>
    </dgm:pt>
    <dgm:pt modelId="{C0991F2D-B141-4AA7-9277-E39F955CAE0D}" type="sibTrans" cxnId="{2EC4C4E8-F1B0-4CD6-A2E8-6F8C5EB8DF5C}">
      <dgm:prSet/>
      <dgm:spPr/>
      <dgm:t>
        <a:bodyPr/>
        <a:lstStyle/>
        <a:p>
          <a:endParaRPr lang="tr-TR"/>
        </a:p>
      </dgm:t>
    </dgm:pt>
    <dgm:pt modelId="{67B952D2-4BFB-4F9D-B306-D72780687E45}">
      <dgm:prSet phldrT="[Metin]"/>
      <dgm:spPr/>
      <dgm:t>
        <a:bodyPr/>
        <a:lstStyle/>
        <a:p>
          <a:r>
            <a:rPr lang="tr-TR" dirty="0" smtClean="0"/>
            <a:t>Faturalandırma</a:t>
          </a:r>
          <a:endParaRPr lang="tr-TR" dirty="0"/>
        </a:p>
      </dgm:t>
    </dgm:pt>
    <dgm:pt modelId="{23713553-15A0-471A-ACC1-59A3BF5E1647}" type="parTrans" cxnId="{B7B4C475-A5F9-49B0-B205-FEE10B53ECE9}">
      <dgm:prSet/>
      <dgm:spPr/>
      <dgm:t>
        <a:bodyPr/>
        <a:lstStyle/>
        <a:p>
          <a:endParaRPr lang="tr-TR"/>
        </a:p>
      </dgm:t>
    </dgm:pt>
    <dgm:pt modelId="{122CBE57-4C9D-453D-974E-82E195418581}" type="sibTrans" cxnId="{B7B4C475-A5F9-49B0-B205-FEE10B53ECE9}">
      <dgm:prSet/>
      <dgm:spPr/>
      <dgm:t>
        <a:bodyPr/>
        <a:lstStyle/>
        <a:p>
          <a:endParaRPr lang="tr-TR"/>
        </a:p>
      </dgm:t>
    </dgm:pt>
    <dgm:pt modelId="{EC202EF5-A9EA-46F8-B194-81E03B5D45FD}" type="pres">
      <dgm:prSet presAssocID="{D1869AE9-A352-4A02-A1B9-A81CEAA53B26}" presName="CompostProcess" presStyleCnt="0">
        <dgm:presLayoutVars>
          <dgm:dir/>
          <dgm:resizeHandles val="exact"/>
        </dgm:presLayoutVars>
      </dgm:prSet>
      <dgm:spPr/>
    </dgm:pt>
    <dgm:pt modelId="{0F559FD9-D125-4209-8256-DBE1747F0B31}" type="pres">
      <dgm:prSet presAssocID="{D1869AE9-A352-4A02-A1B9-A81CEAA53B26}" presName="arrow" presStyleLbl="bgShp" presStyleIdx="0" presStyleCnt="1"/>
      <dgm:spPr/>
    </dgm:pt>
    <dgm:pt modelId="{9BDD1D6C-EEA0-4253-98AB-28A1DEA89576}" type="pres">
      <dgm:prSet presAssocID="{D1869AE9-A352-4A02-A1B9-A81CEAA53B26}" presName="linearProcess" presStyleCnt="0"/>
      <dgm:spPr/>
    </dgm:pt>
    <dgm:pt modelId="{3269D8CC-0605-41A3-8C01-07F4673D59C4}" type="pres">
      <dgm:prSet presAssocID="{A8DF7347-4917-41CA-A6B7-7932E5B36514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730219E-BA6A-452A-BFFB-7D94C2E45AF8}" type="pres">
      <dgm:prSet presAssocID="{B040D562-1757-41AF-B6BA-60A45F4F0DBD}" presName="sibTrans" presStyleCnt="0"/>
      <dgm:spPr/>
    </dgm:pt>
    <dgm:pt modelId="{D9D5979D-2D5B-4EBF-B6C3-8E4AFEE7032E}" type="pres">
      <dgm:prSet presAssocID="{CF9D76CD-FB82-4499-8CE1-81A2D52D0EC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E42A592-0BFA-44F3-B565-514CF6E6A945}" type="pres">
      <dgm:prSet presAssocID="{C0991F2D-B141-4AA7-9277-E39F955CAE0D}" presName="sibTrans" presStyleCnt="0"/>
      <dgm:spPr/>
    </dgm:pt>
    <dgm:pt modelId="{BFAC6C04-A9AB-442C-8471-6DA301C91328}" type="pres">
      <dgm:prSet presAssocID="{67B952D2-4BFB-4F9D-B306-D72780687E45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611799A-9605-483F-939F-68A6294A7B75}" type="presOf" srcId="{A8DF7347-4917-41CA-A6B7-7932E5B36514}" destId="{3269D8CC-0605-41A3-8C01-07F4673D59C4}" srcOrd="0" destOrd="0" presId="urn:microsoft.com/office/officeart/2005/8/layout/hProcess9"/>
    <dgm:cxn modelId="{CD72ECD7-575F-4F29-9FF1-FECC836173C4}" type="presOf" srcId="{CF9D76CD-FB82-4499-8CE1-81A2D52D0EC6}" destId="{D9D5979D-2D5B-4EBF-B6C3-8E4AFEE7032E}" srcOrd="0" destOrd="0" presId="urn:microsoft.com/office/officeart/2005/8/layout/hProcess9"/>
    <dgm:cxn modelId="{B0DE80C3-DD75-4A8E-AEE2-4417499A6D4F}" type="presOf" srcId="{D1869AE9-A352-4A02-A1B9-A81CEAA53B26}" destId="{EC202EF5-A9EA-46F8-B194-81E03B5D45FD}" srcOrd="0" destOrd="0" presId="urn:microsoft.com/office/officeart/2005/8/layout/hProcess9"/>
    <dgm:cxn modelId="{B7B4C475-A5F9-49B0-B205-FEE10B53ECE9}" srcId="{D1869AE9-A352-4A02-A1B9-A81CEAA53B26}" destId="{67B952D2-4BFB-4F9D-B306-D72780687E45}" srcOrd="2" destOrd="0" parTransId="{23713553-15A0-471A-ACC1-59A3BF5E1647}" sibTransId="{122CBE57-4C9D-453D-974E-82E195418581}"/>
    <dgm:cxn modelId="{D8593BCE-A4B6-4385-85A8-73561B159055}" type="presOf" srcId="{67B952D2-4BFB-4F9D-B306-D72780687E45}" destId="{BFAC6C04-A9AB-442C-8471-6DA301C91328}" srcOrd="0" destOrd="0" presId="urn:microsoft.com/office/officeart/2005/8/layout/hProcess9"/>
    <dgm:cxn modelId="{4B86C57E-613B-4056-AE22-EE85383A3016}" srcId="{D1869AE9-A352-4A02-A1B9-A81CEAA53B26}" destId="{A8DF7347-4917-41CA-A6B7-7932E5B36514}" srcOrd="0" destOrd="0" parTransId="{7DE34BDB-6570-4E13-B1FE-E0FB5C23A37A}" sibTransId="{B040D562-1757-41AF-B6BA-60A45F4F0DBD}"/>
    <dgm:cxn modelId="{2EC4C4E8-F1B0-4CD6-A2E8-6F8C5EB8DF5C}" srcId="{D1869AE9-A352-4A02-A1B9-A81CEAA53B26}" destId="{CF9D76CD-FB82-4499-8CE1-81A2D52D0EC6}" srcOrd="1" destOrd="0" parTransId="{5C28634E-B4BD-4F47-9676-91F916D652F3}" sibTransId="{C0991F2D-B141-4AA7-9277-E39F955CAE0D}"/>
    <dgm:cxn modelId="{8C75F76B-C028-41B9-9012-179F99970AEE}" type="presParOf" srcId="{EC202EF5-A9EA-46F8-B194-81E03B5D45FD}" destId="{0F559FD9-D125-4209-8256-DBE1747F0B31}" srcOrd="0" destOrd="0" presId="urn:microsoft.com/office/officeart/2005/8/layout/hProcess9"/>
    <dgm:cxn modelId="{B738319A-4A2A-4B08-9FF9-F11A922AF17F}" type="presParOf" srcId="{EC202EF5-A9EA-46F8-B194-81E03B5D45FD}" destId="{9BDD1D6C-EEA0-4253-98AB-28A1DEA89576}" srcOrd="1" destOrd="0" presId="urn:microsoft.com/office/officeart/2005/8/layout/hProcess9"/>
    <dgm:cxn modelId="{9E011109-2CBB-4239-9692-0F19FF89F8C2}" type="presParOf" srcId="{9BDD1D6C-EEA0-4253-98AB-28A1DEA89576}" destId="{3269D8CC-0605-41A3-8C01-07F4673D59C4}" srcOrd="0" destOrd="0" presId="urn:microsoft.com/office/officeart/2005/8/layout/hProcess9"/>
    <dgm:cxn modelId="{28985D8D-A85D-48E6-8896-78ECD3617348}" type="presParOf" srcId="{9BDD1D6C-EEA0-4253-98AB-28A1DEA89576}" destId="{F730219E-BA6A-452A-BFFB-7D94C2E45AF8}" srcOrd="1" destOrd="0" presId="urn:microsoft.com/office/officeart/2005/8/layout/hProcess9"/>
    <dgm:cxn modelId="{AB584F67-5770-469F-A996-CA2BC765D32F}" type="presParOf" srcId="{9BDD1D6C-EEA0-4253-98AB-28A1DEA89576}" destId="{D9D5979D-2D5B-4EBF-B6C3-8E4AFEE7032E}" srcOrd="2" destOrd="0" presId="urn:microsoft.com/office/officeart/2005/8/layout/hProcess9"/>
    <dgm:cxn modelId="{9F295124-4B47-464F-B230-3C0076DBEB26}" type="presParOf" srcId="{9BDD1D6C-EEA0-4253-98AB-28A1DEA89576}" destId="{AE42A592-0BFA-44F3-B565-514CF6E6A945}" srcOrd="3" destOrd="0" presId="urn:microsoft.com/office/officeart/2005/8/layout/hProcess9"/>
    <dgm:cxn modelId="{2ED7CF36-7B87-4C13-AC8C-3E70767EE7FD}" type="presParOf" srcId="{9BDD1D6C-EEA0-4253-98AB-28A1DEA89576}" destId="{BFAC6C04-A9AB-442C-8471-6DA301C9132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620437-42F3-4635-ADAF-F15D4B9D7F27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B7750DC0-7AAA-4C33-B213-3B5D585F6EBC}">
      <dgm:prSet phldrT="[Metin]" custT="1"/>
      <dgm:spPr/>
      <dgm:t>
        <a:bodyPr/>
        <a:lstStyle/>
        <a:p>
          <a:r>
            <a:rPr lang="tr-TR" sz="1400" b="1" dirty="0" smtClean="0"/>
            <a:t>Kurma</a:t>
          </a:r>
          <a:endParaRPr lang="tr-TR" sz="1400" b="1" dirty="0"/>
        </a:p>
      </dgm:t>
    </dgm:pt>
    <dgm:pt modelId="{E3239396-0B7A-4384-85AF-DF1A7DFB538B}" type="parTrans" cxnId="{4148E713-FDF2-473F-A56E-91A80DBA3A2C}">
      <dgm:prSet/>
      <dgm:spPr/>
      <dgm:t>
        <a:bodyPr/>
        <a:lstStyle/>
        <a:p>
          <a:endParaRPr lang="tr-TR"/>
        </a:p>
      </dgm:t>
    </dgm:pt>
    <dgm:pt modelId="{E7B1BD64-18A8-478C-9CEF-D342DDF2D0AF}" type="sibTrans" cxnId="{4148E713-FDF2-473F-A56E-91A80DBA3A2C}">
      <dgm:prSet/>
      <dgm:spPr/>
      <dgm:t>
        <a:bodyPr/>
        <a:lstStyle/>
        <a:p>
          <a:endParaRPr lang="tr-TR"/>
        </a:p>
      </dgm:t>
    </dgm:pt>
    <dgm:pt modelId="{2607978C-1883-4596-8CBF-18480E47C12F}">
      <dgm:prSet phldrT="[Metin]" custT="1"/>
      <dgm:spPr/>
      <dgm:t>
        <a:bodyPr/>
        <a:lstStyle/>
        <a:p>
          <a:r>
            <a:rPr lang="tr-TR" sz="1200" dirty="0" smtClean="0"/>
            <a:t>Çalıştırma</a:t>
          </a:r>
          <a:endParaRPr lang="tr-TR" sz="1200" dirty="0"/>
        </a:p>
      </dgm:t>
    </dgm:pt>
    <dgm:pt modelId="{F37D093A-1EDE-4FA0-8B4E-DA91FD8DB516}" type="parTrans" cxnId="{7CB8FBC0-EE13-4B99-A22A-27832A36FA8B}">
      <dgm:prSet/>
      <dgm:spPr/>
      <dgm:t>
        <a:bodyPr/>
        <a:lstStyle/>
        <a:p>
          <a:endParaRPr lang="tr-TR"/>
        </a:p>
      </dgm:t>
    </dgm:pt>
    <dgm:pt modelId="{16D25334-1195-4C2B-9EF8-49F73F958DB1}" type="sibTrans" cxnId="{7CB8FBC0-EE13-4B99-A22A-27832A36FA8B}">
      <dgm:prSet/>
      <dgm:spPr/>
      <dgm:t>
        <a:bodyPr/>
        <a:lstStyle/>
        <a:p>
          <a:endParaRPr lang="tr-TR"/>
        </a:p>
      </dgm:t>
    </dgm:pt>
    <dgm:pt modelId="{03D3DFFE-C108-4AC7-9EF8-7D74F645AD54}">
      <dgm:prSet phldrT="[Metin]" custT="1"/>
      <dgm:spPr/>
      <dgm:t>
        <a:bodyPr/>
        <a:lstStyle/>
        <a:p>
          <a:r>
            <a:rPr lang="tr-TR" sz="1200" dirty="0" smtClean="0"/>
            <a:t>Projelendirme</a:t>
          </a:r>
          <a:endParaRPr lang="tr-TR" sz="1200" dirty="0"/>
        </a:p>
      </dgm:t>
    </dgm:pt>
    <dgm:pt modelId="{4FF46EB3-5B74-4600-B2E9-CCDC092F9664}" type="parTrans" cxnId="{145993A1-7898-4621-88D8-DEFC9AB60147}">
      <dgm:prSet/>
      <dgm:spPr/>
      <dgm:t>
        <a:bodyPr/>
        <a:lstStyle/>
        <a:p>
          <a:endParaRPr lang="tr-TR"/>
        </a:p>
      </dgm:t>
    </dgm:pt>
    <dgm:pt modelId="{99411CFF-710D-4C8C-AF7B-0862EB6D09C4}" type="sibTrans" cxnId="{145993A1-7898-4621-88D8-DEFC9AB60147}">
      <dgm:prSet/>
      <dgm:spPr/>
      <dgm:t>
        <a:bodyPr/>
        <a:lstStyle/>
        <a:p>
          <a:endParaRPr lang="tr-TR"/>
        </a:p>
      </dgm:t>
    </dgm:pt>
    <dgm:pt modelId="{106CC71A-6F9E-4DEB-8074-69EA134C5397}" type="pres">
      <dgm:prSet presAssocID="{37620437-42F3-4635-ADAF-F15D4B9D7F2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2A1DA43-B906-4EB6-B4AE-C4BECD6D33D2}" type="pres">
      <dgm:prSet presAssocID="{B7750DC0-7AAA-4C33-B213-3B5D585F6EBC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8867F4-DA67-48D8-8351-0C265C570515}" type="pres">
      <dgm:prSet presAssocID="{B7750DC0-7AAA-4C33-B213-3B5D585F6EBC}" presName="gear1srcNode" presStyleLbl="node1" presStyleIdx="0" presStyleCnt="3"/>
      <dgm:spPr/>
      <dgm:t>
        <a:bodyPr/>
        <a:lstStyle/>
        <a:p>
          <a:endParaRPr lang="tr-TR"/>
        </a:p>
      </dgm:t>
    </dgm:pt>
    <dgm:pt modelId="{98DE5B4E-A3F3-4331-B8A6-208A534904A0}" type="pres">
      <dgm:prSet presAssocID="{B7750DC0-7AAA-4C33-B213-3B5D585F6EBC}" presName="gear1dstNode" presStyleLbl="node1" presStyleIdx="0" presStyleCnt="3"/>
      <dgm:spPr/>
      <dgm:t>
        <a:bodyPr/>
        <a:lstStyle/>
        <a:p>
          <a:endParaRPr lang="tr-TR"/>
        </a:p>
      </dgm:t>
    </dgm:pt>
    <dgm:pt modelId="{2C7FEFFE-83AA-41E9-9463-F326F3CB7A07}" type="pres">
      <dgm:prSet presAssocID="{2607978C-1883-4596-8CBF-18480E47C12F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C3D706B-6965-44E8-9112-F12D4E0AA00A}" type="pres">
      <dgm:prSet presAssocID="{2607978C-1883-4596-8CBF-18480E47C12F}" presName="gear2srcNode" presStyleLbl="node1" presStyleIdx="1" presStyleCnt="3"/>
      <dgm:spPr/>
      <dgm:t>
        <a:bodyPr/>
        <a:lstStyle/>
        <a:p>
          <a:endParaRPr lang="tr-TR"/>
        </a:p>
      </dgm:t>
    </dgm:pt>
    <dgm:pt modelId="{8FA93652-90A2-4B5A-AB5C-FAE43EA448D4}" type="pres">
      <dgm:prSet presAssocID="{2607978C-1883-4596-8CBF-18480E47C12F}" presName="gear2dstNode" presStyleLbl="node1" presStyleIdx="1" presStyleCnt="3"/>
      <dgm:spPr/>
      <dgm:t>
        <a:bodyPr/>
        <a:lstStyle/>
        <a:p>
          <a:endParaRPr lang="tr-TR"/>
        </a:p>
      </dgm:t>
    </dgm:pt>
    <dgm:pt modelId="{B5FDB937-6FCD-47C9-9542-F94B15D6B170}" type="pres">
      <dgm:prSet presAssocID="{03D3DFFE-C108-4AC7-9EF8-7D74F645AD54}" presName="gear3" presStyleLbl="node1" presStyleIdx="2" presStyleCnt="3" custScaleY="102988"/>
      <dgm:spPr/>
      <dgm:t>
        <a:bodyPr/>
        <a:lstStyle/>
        <a:p>
          <a:endParaRPr lang="tr-TR"/>
        </a:p>
      </dgm:t>
    </dgm:pt>
    <dgm:pt modelId="{79783B41-10D8-4503-8950-42D02ABAC9C3}" type="pres">
      <dgm:prSet presAssocID="{03D3DFFE-C108-4AC7-9EF8-7D74F645AD54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EE9FD2B-7B2C-41B8-A55B-C7A73A419B64}" type="pres">
      <dgm:prSet presAssocID="{03D3DFFE-C108-4AC7-9EF8-7D74F645AD54}" presName="gear3srcNode" presStyleLbl="node1" presStyleIdx="2" presStyleCnt="3"/>
      <dgm:spPr/>
      <dgm:t>
        <a:bodyPr/>
        <a:lstStyle/>
        <a:p>
          <a:endParaRPr lang="tr-TR"/>
        </a:p>
      </dgm:t>
    </dgm:pt>
    <dgm:pt modelId="{EA6EF525-85A4-4D7C-9EC9-500185B0B5EF}" type="pres">
      <dgm:prSet presAssocID="{03D3DFFE-C108-4AC7-9EF8-7D74F645AD54}" presName="gear3dstNode" presStyleLbl="node1" presStyleIdx="2" presStyleCnt="3"/>
      <dgm:spPr/>
      <dgm:t>
        <a:bodyPr/>
        <a:lstStyle/>
        <a:p>
          <a:endParaRPr lang="tr-TR"/>
        </a:p>
      </dgm:t>
    </dgm:pt>
    <dgm:pt modelId="{11774D42-3063-410C-8C16-FD9517B852AA}" type="pres">
      <dgm:prSet presAssocID="{E7B1BD64-18A8-478C-9CEF-D342DDF2D0AF}" presName="connector1" presStyleLbl="sibTrans2D1" presStyleIdx="0" presStyleCnt="3"/>
      <dgm:spPr/>
      <dgm:t>
        <a:bodyPr/>
        <a:lstStyle/>
        <a:p>
          <a:endParaRPr lang="tr-TR"/>
        </a:p>
      </dgm:t>
    </dgm:pt>
    <dgm:pt modelId="{A8948A26-94FB-4936-8144-ACC814202EE8}" type="pres">
      <dgm:prSet presAssocID="{16D25334-1195-4C2B-9EF8-49F73F958DB1}" presName="connector2" presStyleLbl="sibTrans2D1" presStyleIdx="1" presStyleCnt="3"/>
      <dgm:spPr/>
      <dgm:t>
        <a:bodyPr/>
        <a:lstStyle/>
        <a:p>
          <a:endParaRPr lang="tr-TR"/>
        </a:p>
      </dgm:t>
    </dgm:pt>
    <dgm:pt modelId="{81BC12EF-CFEB-4349-AF99-08D3E75FF2F3}" type="pres">
      <dgm:prSet presAssocID="{99411CFF-710D-4C8C-AF7B-0862EB6D09C4}" presName="connector3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5849171C-FCAF-4042-85DD-48036AE90A48}" type="presOf" srcId="{03D3DFFE-C108-4AC7-9EF8-7D74F645AD54}" destId="{79783B41-10D8-4503-8950-42D02ABAC9C3}" srcOrd="1" destOrd="0" presId="urn:microsoft.com/office/officeart/2005/8/layout/gear1"/>
    <dgm:cxn modelId="{A06FF8DB-39A3-49B4-ABDC-3BAEDB2E5521}" type="presOf" srcId="{03D3DFFE-C108-4AC7-9EF8-7D74F645AD54}" destId="{EA6EF525-85A4-4D7C-9EC9-500185B0B5EF}" srcOrd="3" destOrd="0" presId="urn:microsoft.com/office/officeart/2005/8/layout/gear1"/>
    <dgm:cxn modelId="{957EDB39-3CD2-4B63-8C70-5BB81C9BEA65}" type="presOf" srcId="{03D3DFFE-C108-4AC7-9EF8-7D74F645AD54}" destId="{B5FDB937-6FCD-47C9-9542-F94B15D6B170}" srcOrd="0" destOrd="0" presId="urn:microsoft.com/office/officeart/2005/8/layout/gear1"/>
    <dgm:cxn modelId="{177E5B54-4270-42FE-BCD4-A3D34E9EFCA2}" type="presOf" srcId="{B7750DC0-7AAA-4C33-B213-3B5D585F6EBC}" destId="{2C8867F4-DA67-48D8-8351-0C265C570515}" srcOrd="1" destOrd="0" presId="urn:microsoft.com/office/officeart/2005/8/layout/gear1"/>
    <dgm:cxn modelId="{4148E713-FDF2-473F-A56E-91A80DBA3A2C}" srcId="{37620437-42F3-4635-ADAF-F15D4B9D7F27}" destId="{B7750DC0-7AAA-4C33-B213-3B5D585F6EBC}" srcOrd="0" destOrd="0" parTransId="{E3239396-0B7A-4384-85AF-DF1A7DFB538B}" sibTransId="{E7B1BD64-18A8-478C-9CEF-D342DDF2D0AF}"/>
    <dgm:cxn modelId="{9FDF394E-E068-4C11-9325-8900269CFC29}" type="presOf" srcId="{B7750DC0-7AAA-4C33-B213-3B5D585F6EBC}" destId="{52A1DA43-B906-4EB6-B4AE-C4BECD6D33D2}" srcOrd="0" destOrd="0" presId="urn:microsoft.com/office/officeart/2005/8/layout/gear1"/>
    <dgm:cxn modelId="{95E472DE-B161-4577-88ED-7CEED4F1ECC8}" type="presOf" srcId="{2607978C-1883-4596-8CBF-18480E47C12F}" destId="{8FA93652-90A2-4B5A-AB5C-FAE43EA448D4}" srcOrd="2" destOrd="0" presId="urn:microsoft.com/office/officeart/2005/8/layout/gear1"/>
    <dgm:cxn modelId="{1FAB4035-958B-45B8-B030-DCF448EE1A1F}" type="presOf" srcId="{E7B1BD64-18A8-478C-9CEF-D342DDF2D0AF}" destId="{11774D42-3063-410C-8C16-FD9517B852AA}" srcOrd="0" destOrd="0" presId="urn:microsoft.com/office/officeart/2005/8/layout/gear1"/>
    <dgm:cxn modelId="{FB61873C-D382-4359-A7EB-983C4D359FA1}" type="presOf" srcId="{99411CFF-710D-4C8C-AF7B-0862EB6D09C4}" destId="{81BC12EF-CFEB-4349-AF99-08D3E75FF2F3}" srcOrd="0" destOrd="0" presId="urn:microsoft.com/office/officeart/2005/8/layout/gear1"/>
    <dgm:cxn modelId="{A4712E1A-603B-4FD7-9DC6-B2A434FF5C63}" type="presOf" srcId="{2607978C-1883-4596-8CBF-18480E47C12F}" destId="{2C7FEFFE-83AA-41E9-9463-F326F3CB7A07}" srcOrd="0" destOrd="0" presId="urn:microsoft.com/office/officeart/2005/8/layout/gear1"/>
    <dgm:cxn modelId="{145993A1-7898-4621-88D8-DEFC9AB60147}" srcId="{37620437-42F3-4635-ADAF-F15D4B9D7F27}" destId="{03D3DFFE-C108-4AC7-9EF8-7D74F645AD54}" srcOrd="2" destOrd="0" parTransId="{4FF46EB3-5B74-4600-B2E9-CCDC092F9664}" sibTransId="{99411CFF-710D-4C8C-AF7B-0862EB6D09C4}"/>
    <dgm:cxn modelId="{9720A3BE-A47E-4C24-88CA-64BD8CD77F5F}" type="presOf" srcId="{2607978C-1883-4596-8CBF-18480E47C12F}" destId="{7C3D706B-6965-44E8-9112-F12D4E0AA00A}" srcOrd="1" destOrd="0" presId="urn:microsoft.com/office/officeart/2005/8/layout/gear1"/>
    <dgm:cxn modelId="{46412F26-A11C-44DD-87F2-A0ACEFD1A542}" type="presOf" srcId="{16D25334-1195-4C2B-9EF8-49F73F958DB1}" destId="{A8948A26-94FB-4936-8144-ACC814202EE8}" srcOrd="0" destOrd="0" presId="urn:microsoft.com/office/officeart/2005/8/layout/gear1"/>
    <dgm:cxn modelId="{11D58286-1D05-49BC-BBB0-20BB79EAC592}" type="presOf" srcId="{03D3DFFE-C108-4AC7-9EF8-7D74F645AD54}" destId="{1EE9FD2B-7B2C-41B8-A55B-C7A73A419B64}" srcOrd="2" destOrd="0" presId="urn:microsoft.com/office/officeart/2005/8/layout/gear1"/>
    <dgm:cxn modelId="{7CB8FBC0-EE13-4B99-A22A-27832A36FA8B}" srcId="{37620437-42F3-4635-ADAF-F15D4B9D7F27}" destId="{2607978C-1883-4596-8CBF-18480E47C12F}" srcOrd="1" destOrd="0" parTransId="{F37D093A-1EDE-4FA0-8B4E-DA91FD8DB516}" sibTransId="{16D25334-1195-4C2B-9EF8-49F73F958DB1}"/>
    <dgm:cxn modelId="{B3982A84-887F-4B33-B556-C4E579050BB7}" type="presOf" srcId="{B7750DC0-7AAA-4C33-B213-3B5D585F6EBC}" destId="{98DE5B4E-A3F3-4331-B8A6-208A534904A0}" srcOrd="2" destOrd="0" presId="urn:microsoft.com/office/officeart/2005/8/layout/gear1"/>
    <dgm:cxn modelId="{3A6F367E-B47C-44CF-BCB4-3C37B2CB4D9A}" type="presOf" srcId="{37620437-42F3-4635-ADAF-F15D4B9D7F27}" destId="{106CC71A-6F9E-4DEB-8074-69EA134C5397}" srcOrd="0" destOrd="0" presId="urn:microsoft.com/office/officeart/2005/8/layout/gear1"/>
    <dgm:cxn modelId="{0A40E13A-5EB8-4439-BB82-5D8250C480FC}" type="presParOf" srcId="{106CC71A-6F9E-4DEB-8074-69EA134C5397}" destId="{52A1DA43-B906-4EB6-B4AE-C4BECD6D33D2}" srcOrd="0" destOrd="0" presId="urn:microsoft.com/office/officeart/2005/8/layout/gear1"/>
    <dgm:cxn modelId="{F62EA61F-953E-4EFE-B03F-ED80D6817441}" type="presParOf" srcId="{106CC71A-6F9E-4DEB-8074-69EA134C5397}" destId="{2C8867F4-DA67-48D8-8351-0C265C570515}" srcOrd="1" destOrd="0" presId="urn:microsoft.com/office/officeart/2005/8/layout/gear1"/>
    <dgm:cxn modelId="{F3598F98-14B6-4E18-9223-CE41605C067F}" type="presParOf" srcId="{106CC71A-6F9E-4DEB-8074-69EA134C5397}" destId="{98DE5B4E-A3F3-4331-B8A6-208A534904A0}" srcOrd="2" destOrd="0" presId="urn:microsoft.com/office/officeart/2005/8/layout/gear1"/>
    <dgm:cxn modelId="{DC2722B1-6B6D-48AA-863E-8BFCC27EC390}" type="presParOf" srcId="{106CC71A-6F9E-4DEB-8074-69EA134C5397}" destId="{2C7FEFFE-83AA-41E9-9463-F326F3CB7A07}" srcOrd="3" destOrd="0" presId="urn:microsoft.com/office/officeart/2005/8/layout/gear1"/>
    <dgm:cxn modelId="{A8B32870-9923-4D84-AAA2-C45219B5BAD7}" type="presParOf" srcId="{106CC71A-6F9E-4DEB-8074-69EA134C5397}" destId="{7C3D706B-6965-44E8-9112-F12D4E0AA00A}" srcOrd="4" destOrd="0" presId="urn:microsoft.com/office/officeart/2005/8/layout/gear1"/>
    <dgm:cxn modelId="{D6A92E44-1175-490F-8671-C37191B0D4C6}" type="presParOf" srcId="{106CC71A-6F9E-4DEB-8074-69EA134C5397}" destId="{8FA93652-90A2-4B5A-AB5C-FAE43EA448D4}" srcOrd="5" destOrd="0" presId="urn:microsoft.com/office/officeart/2005/8/layout/gear1"/>
    <dgm:cxn modelId="{10CEEEFC-4DD4-4E8C-AA0F-FE1CDBC9C11A}" type="presParOf" srcId="{106CC71A-6F9E-4DEB-8074-69EA134C5397}" destId="{B5FDB937-6FCD-47C9-9542-F94B15D6B170}" srcOrd="6" destOrd="0" presId="urn:microsoft.com/office/officeart/2005/8/layout/gear1"/>
    <dgm:cxn modelId="{16A7E164-7352-4D18-B449-AE66A0C5E4A7}" type="presParOf" srcId="{106CC71A-6F9E-4DEB-8074-69EA134C5397}" destId="{79783B41-10D8-4503-8950-42D02ABAC9C3}" srcOrd="7" destOrd="0" presId="urn:microsoft.com/office/officeart/2005/8/layout/gear1"/>
    <dgm:cxn modelId="{F5D01409-C412-402F-AC16-E7419FD052B3}" type="presParOf" srcId="{106CC71A-6F9E-4DEB-8074-69EA134C5397}" destId="{1EE9FD2B-7B2C-41B8-A55B-C7A73A419B64}" srcOrd="8" destOrd="0" presId="urn:microsoft.com/office/officeart/2005/8/layout/gear1"/>
    <dgm:cxn modelId="{7D2357AE-8BB1-4357-AB4C-93101C16A12E}" type="presParOf" srcId="{106CC71A-6F9E-4DEB-8074-69EA134C5397}" destId="{EA6EF525-85A4-4D7C-9EC9-500185B0B5EF}" srcOrd="9" destOrd="0" presId="urn:microsoft.com/office/officeart/2005/8/layout/gear1"/>
    <dgm:cxn modelId="{4FBA67DD-E345-46BB-B14A-7913423B9E27}" type="presParOf" srcId="{106CC71A-6F9E-4DEB-8074-69EA134C5397}" destId="{11774D42-3063-410C-8C16-FD9517B852AA}" srcOrd="10" destOrd="0" presId="urn:microsoft.com/office/officeart/2005/8/layout/gear1"/>
    <dgm:cxn modelId="{0F856538-1668-4E0A-8FCA-8797D9E68FE1}" type="presParOf" srcId="{106CC71A-6F9E-4DEB-8074-69EA134C5397}" destId="{A8948A26-94FB-4936-8144-ACC814202EE8}" srcOrd="11" destOrd="0" presId="urn:microsoft.com/office/officeart/2005/8/layout/gear1"/>
    <dgm:cxn modelId="{36092FA7-A15E-4208-BE8C-4B207B1CC04A}" type="presParOf" srcId="{106CC71A-6F9E-4DEB-8074-69EA134C5397}" destId="{81BC12EF-CFEB-4349-AF99-08D3E75FF2F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5DA789-D335-4919-BC4F-6F80D318A13D}">
      <dsp:nvSpPr>
        <dsp:cNvPr id="0" name=""/>
        <dsp:cNvSpPr/>
      </dsp:nvSpPr>
      <dsp:spPr>
        <a:xfrm>
          <a:off x="0" y="0"/>
          <a:ext cx="3048000" cy="3048000"/>
        </a:xfrm>
        <a:prstGeom prst="ellips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Hastane</a:t>
          </a:r>
          <a:endParaRPr lang="tr-TR" sz="2400" b="1" kern="1200" dirty="0"/>
        </a:p>
      </dsp:txBody>
      <dsp:txXfrm>
        <a:off x="723900" y="228600"/>
        <a:ext cx="1600200" cy="518160"/>
      </dsp:txXfrm>
    </dsp:sp>
    <dsp:sp modelId="{91AB5AB9-644A-42F4-BF2A-04C031418916}">
      <dsp:nvSpPr>
        <dsp:cNvPr id="0" name=""/>
        <dsp:cNvSpPr/>
      </dsp:nvSpPr>
      <dsp:spPr>
        <a:xfrm>
          <a:off x="549133" y="1002521"/>
          <a:ext cx="2126940" cy="1814649"/>
        </a:xfrm>
        <a:prstGeom prst="ellipse">
          <a:avLst/>
        </a:prstGeom>
        <a:solidFill>
          <a:schemeClr val="accent5">
            <a:shade val="50000"/>
            <a:hueOff val="-387306"/>
            <a:satOff val="-27050"/>
            <a:lumOff val="476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</a:rPr>
            <a:t>Tedarikçi</a:t>
          </a:r>
          <a:endParaRPr lang="tr-TR" sz="2000" kern="1200" dirty="0">
            <a:solidFill>
              <a:schemeClr val="tx1"/>
            </a:solidFill>
          </a:endParaRPr>
        </a:p>
      </dsp:txBody>
      <dsp:txXfrm>
        <a:off x="860616" y="1456183"/>
        <a:ext cx="1503973" cy="9073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5DA789-D335-4919-BC4F-6F80D318A13D}">
      <dsp:nvSpPr>
        <dsp:cNvPr id="0" name=""/>
        <dsp:cNvSpPr/>
      </dsp:nvSpPr>
      <dsp:spPr>
        <a:xfrm>
          <a:off x="0" y="0"/>
          <a:ext cx="3336031" cy="2471932"/>
        </a:xfrm>
        <a:prstGeom prst="ellips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b="1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b="1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b="1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b="1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Hastane</a:t>
          </a:r>
          <a:endParaRPr lang="tr-TR" sz="2400" b="1" kern="1200" dirty="0"/>
        </a:p>
      </dsp:txBody>
      <dsp:txXfrm>
        <a:off x="792307" y="185394"/>
        <a:ext cx="1751416" cy="420228"/>
      </dsp:txXfrm>
    </dsp:sp>
    <dsp:sp modelId="{91AB5AB9-644A-42F4-BF2A-04C031418916}">
      <dsp:nvSpPr>
        <dsp:cNvPr id="0" name=""/>
        <dsp:cNvSpPr/>
      </dsp:nvSpPr>
      <dsp:spPr>
        <a:xfrm>
          <a:off x="648065" y="2421822"/>
          <a:ext cx="2327933" cy="1986131"/>
        </a:xfrm>
        <a:prstGeom prst="ellipse">
          <a:avLst/>
        </a:prstGeom>
        <a:solidFill>
          <a:schemeClr val="accent5">
            <a:shade val="50000"/>
            <a:hueOff val="-387306"/>
            <a:satOff val="-27050"/>
            <a:lumOff val="476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</a:rPr>
            <a:t>Tedarikçi</a:t>
          </a:r>
          <a:endParaRPr lang="tr-TR" sz="2000" b="1" kern="1200" dirty="0">
            <a:solidFill>
              <a:schemeClr val="tx1"/>
            </a:solidFill>
          </a:endParaRPr>
        </a:p>
      </dsp:txBody>
      <dsp:txXfrm>
        <a:off x="988983" y="2918355"/>
        <a:ext cx="1646097" cy="9930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559FD9-D125-4209-8256-DBE1747F0B31}">
      <dsp:nvSpPr>
        <dsp:cNvPr id="0" name=""/>
        <dsp:cNvSpPr/>
      </dsp:nvSpPr>
      <dsp:spPr>
        <a:xfrm>
          <a:off x="437448" y="0"/>
          <a:ext cx="4957750" cy="1199976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69D8CC-0605-41A3-8C01-07F4673D59C4}">
      <dsp:nvSpPr>
        <dsp:cNvPr id="0" name=""/>
        <dsp:cNvSpPr/>
      </dsp:nvSpPr>
      <dsp:spPr>
        <a:xfrm>
          <a:off x="6265" y="359992"/>
          <a:ext cx="1877383" cy="47999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Hizmet dökümü</a:t>
          </a:r>
          <a:endParaRPr lang="tr-TR" sz="1900" kern="1200" dirty="0"/>
        </a:p>
      </dsp:txBody>
      <dsp:txXfrm>
        <a:off x="29696" y="383423"/>
        <a:ext cx="1830521" cy="433128"/>
      </dsp:txXfrm>
    </dsp:sp>
    <dsp:sp modelId="{D9D5979D-2D5B-4EBF-B6C3-8E4AFEE7032E}">
      <dsp:nvSpPr>
        <dsp:cNvPr id="0" name=""/>
        <dsp:cNvSpPr/>
      </dsp:nvSpPr>
      <dsp:spPr>
        <a:xfrm>
          <a:off x="1977632" y="359992"/>
          <a:ext cx="1877383" cy="47999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Tahakkuk</a:t>
          </a:r>
          <a:endParaRPr lang="tr-TR" sz="1900" kern="1200" dirty="0"/>
        </a:p>
      </dsp:txBody>
      <dsp:txXfrm>
        <a:off x="2001063" y="383423"/>
        <a:ext cx="1830521" cy="433128"/>
      </dsp:txXfrm>
    </dsp:sp>
    <dsp:sp modelId="{BFAC6C04-A9AB-442C-8471-6DA301C91328}">
      <dsp:nvSpPr>
        <dsp:cNvPr id="0" name=""/>
        <dsp:cNvSpPr/>
      </dsp:nvSpPr>
      <dsp:spPr>
        <a:xfrm>
          <a:off x="3948998" y="359992"/>
          <a:ext cx="1877383" cy="47999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Faturalandırma</a:t>
          </a:r>
          <a:endParaRPr lang="tr-TR" sz="1900" kern="1200" dirty="0"/>
        </a:p>
      </dsp:txBody>
      <dsp:txXfrm>
        <a:off x="3972429" y="383423"/>
        <a:ext cx="1830521" cy="4331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A1DA43-B906-4EB6-B4AE-C4BECD6D33D2}">
      <dsp:nvSpPr>
        <dsp:cNvPr id="0" name=""/>
        <dsp:cNvSpPr/>
      </dsp:nvSpPr>
      <dsp:spPr>
        <a:xfrm>
          <a:off x="3246757" y="1082824"/>
          <a:ext cx="1312990" cy="131299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Kurma</a:t>
          </a:r>
          <a:endParaRPr lang="tr-TR" sz="1400" b="1" kern="1200" dirty="0"/>
        </a:p>
      </dsp:txBody>
      <dsp:txXfrm>
        <a:off x="3510726" y="1390386"/>
        <a:ext cx="785052" cy="674904"/>
      </dsp:txXfrm>
    </dsp:sp>
    <dsp:sp modelId="{2C7FEFFE-83AA-41E9-9463-F326F3CB7A07}">
      <dsp:nvSpPr>
        <dsp:cNvPr id="0" name=""/>
        <dsp:cNvSpPr/>
      </dsp:nvSpPr>
      <dsp:spPr>
        <a:xfrm>
          <a:off x="2482835" y="772481"/>
          <a:ext cx="954901" cy="954901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Çalıştırma</a:t>
          </a:r>
          <a:endParaRPr lang="tr-TR" sz="1200" kern="1200" dirty="0"/>
        </a:p>
      </dsp:txBody>
      <dsp:txXfrm>
        <a:off x="2723234" y="1014333"/>
        <a:ext cx="474103" cy="471197"/>
      </dsp:txXfrm>
    </dsp:sp>
    <dsp:sp modelId="{B5FDB937-6FCD-47C9-9542-F94B15D6B170}">
      <dsp:nvSpPr>
        <dsp:cNvPr id="0" name=""/>
        <dsp:cNvSpPr/>
      </dsp:nvSpPr>
      <dsp:spPr>
        <a:xfrm rot="20700000">
          <a:off x="3022794" y="94602"/>
          <a:ext cx="925376" cy="973797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Projelendirme</a:t>
          </a:r>
          <a:endParaRPr lang="tr-TR" sz="1200" kern="1200" dirty="0"/>
        </a:p>
      </dsp:txBody>
      <dsp:txXfrm rot="-20700000">
        <a:off x="3222884" y="311056"/>
        <a:ext cx="525196" cy="540888"/>
      </dsp:txXfrm>
    </dsp:sp>
    <dsp:sp modelId="{11774D42-3063-410C-8C16-FD9517B852AA}">
      <dsp:nvSpPr>
        <dsp:cNvPr id="0" name=""/>
        <dsp:cNvSpPr/>
      </dsp:nvSpPr>
      <dsp:spPr>
        <a:xfrm>
          <a:off x="3127191" y="895046"/>
          <a:ext cx="1680627" cy="1680627"/>
        </a:xfrm>
        <a:prstGeom prst="circularArrow">
          <a:avLst>
            <a:gd name="adj1" fmla="val 4688"/>
            <a:gd name="adj2" fmla="val 299029"/>
            <a:gd name="adj3" fmla="val 2447964"/>
            <a:gd name="adj4" fmla="val 1601691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948A26-94FB-4936-8144-ACC814202EE8}">
      <dsp:nvSpPr>
        <dsp:cNvPr id="0" name=""/>
        <dsp:cNvSpPr/>
      </dsp:nvSpPr>
      <dsp:spPr>
        <a:xfrm>
          <a:off x="2313724" y="568952"/>
          <a:ext cx="1221080" cy="122108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C12EF-CFEB-4349-AF99-08D3E75FF2F3}">
      <dsp:nvSpPr>
        <dsp:cNvPr id="0" name=""/>
        <dsp:cNvSpPr/>
      </dsp:nvSpPr>
      <dsp:spPr>
        <a:xfrm>
          <a:off x="2801262" y="-83482"/>
          <a:ext cx="1316571" cy="1316571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1150938" y="463154"/>
            <a:ext cx="7804150" cy="413623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C62B3-2E07-4090-9C39-1DE8F95216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697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226219"/>
            <a:ext cx="7313612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370013" y="1370410"/>
            <a:ext cx="7313612" cy="30861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37A4A-E2C5-47C4-BCC3-7203726B8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5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6A6D1-656B-495C-B113-C1ABB61BE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71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2412700"/>
            <a:ext cx="4505700" cy="1625850"/>
          </a:xfrm>
        </p:spPr>
        <p:txBody>
          <a:bodyPr/>
          <a:lstStyle/>
          <a:p>
            <a:r>
              <a:rPr lang="tr-TR" sz="3200" dirty="0" smtClean="0"/>
              <a:t>Sağlık Kurumlarında Dış Kaynaklardan Yararlanma</a:t>
            </a:r>
            <a:endParaRPr lang="tr-TR" sz="32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1</a:t>
            </a: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5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400" b="0" dirty="0" smtClean="0"/>
              <a:t>Hizmet türüne göre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50843884"/>
              </p:ext>
            </p:extLst>
          </p:nvPr>
        </p:nvGraphicFramePr>
        <p:xfrm>
          <a:off x="2915817" y="1443782"/>
          <a:ext cx="5832648" cy="1199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92" name="4 Metin kutusu"/>
          <p:cNvSpPr txBox="1">
            <a:spLocks noChangeArrowheads="1"/>
          </p:cNvSpPr>
          <p:nvPr/>
        </p:nvSpPr>
        <p:spPr bwMode="auto">
          <a:xfrm>
            <a:off x="251520" y="1929527"/>
            <a:ext cx="27003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tr-TR" sz="2800" b="1" dirty="0"/>
              <a:t>Süreç modeli</a:t>
            </a:r>
          </a:p>
        </p:txBody>
      </p:sp>
      <p:graphicFrame>
        <p:nvGraphicFramePr>
          <p:cNvPr id="6" name="5 Diyagram"/>
          <p:cNvGraphicFramePr/>
          <p:nvPr>
            <p:extLst>
              <p:ext uri="{D42A27DB-BD31-4B8C-83A1-F6EECF244321}">
                <p14:modId xmlns:p14="http://schemas.microsoft.com/office/powerpoint/2010/main" val="4243976588"/>
              </p:ext>
            </p:extLst>
          </p:nvPr>
        </p:nvGraphicFramePr>
        <p:xfrm>
          <a:off x="2411760" y="2452747"/>
          <a:ext cx="6732240" cy="2387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294" name="6 Metin kutusu"/>
          <p:cNvSpPr txBox="1">
            <a:spLocks noChangeArrowheads="1"/>
          </p:cNvSpPr>
          <p:nvPr/>
        </p:nvSpPr>
        <p:spPr bwMode="auto">
          <a:xfrm>
            <a:off x="253108" y="3751332"/>
            <a:ext cx="2698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tr-TR" sz="2800" b="1" dirty="0"/>
              <a:t>Proje modeli</a:t>
            </a:r>
          </a:p>
        </p:txBody>
      </p:sp>
    </p:spTree>
    <p:extLst>
      <p:ext uri="{BB962C8B-B14F-4D97-AF65-F5344CB8AC3E}">
        <p14:creationId xmlns:p14="http://schemas.microsoft.com/office/powerpoint/2010/main" val="178956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0" dirty="0" smtClean="0"/>
              <a:t>Türkiye’de DKK eğilimi (%)</a:t>
            </a:r>
          </a:p>
        </p:txBody>
      </p:sp>
      <p:graphicFrame>
        <p:nvGraphicFramePr>
          <p:cNvPr id="4" name="3 Grafik"/>
          <p:cNvGraphicFramePr/>
          <p:nvPr>
            <p:extLst>
              <p:ext uri="{D42A27DB-BD31-4B8C-83A1-F6EECF244321}">
                <p14:modId xmlns:p14="http://schemas.microsoft.com/office/powerpoint/2010/main" val="604682169"/>
              </p:ext>
            </p:extLst>
          </p:nvPr>
        </p:nvGraphicFramePr>
        <p:xfrm>
          <a:off x="323528" y="1707654"/>
          <a:ext cx="864096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792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 idx="4294967295"/>
          </p:nvPr>
        </p:nvSpPr>
        <p:spPr>
          <a:xfrm>
            <a:off x="323528" y="0"/>
            <a:ext cx="6300192" cy="492672"/>
          </a:xfrm>
        </p:spPr>
        <p:txBody>
          <a:bodyPr/>
          <a:lstStyle/>
          <a:p>
            <a:r>
              <a:rPr lang="tr-TR" b="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Türkiye’de DKK kapsamında sağlanan genel hizmetler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090045"/>
              </p:ext>
            </p:extLst>
          </p:nvPr>
        </p:nvGraphicFramePr>
        <p:xfrm>
          <a:off x="323528" y="483527"/>
          <a:ext cx="8568951" cy="453647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255256"/>
                <a:gridCol w="1659498"/>
                <a:gridCol w="1654197"/>
              </a:tblGrid>
              <a:tr h="2970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Destek Hizmeti Türleri 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n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%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Temizlik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468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94,0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Otomasyon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462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92,8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Güvenlik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347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69,7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Yemek 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314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63,1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Sekreterlik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246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49,4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Haşere Kontrol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222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44,6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Teknik Bakım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186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37,3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Çamaşırhane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158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31,7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Tıbbı Ekipman Bakım Onarım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154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30,9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Bahçe Düzenleme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128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25,7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Faturalama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124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24,9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Kafeterya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97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19,5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Terzihane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47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9,4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Personel Servisi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39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7,8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Otopark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36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7,2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Hemodializ Hasta Servisi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34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6,8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Ambulans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39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7,8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Hasta Danışma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16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3,2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Kalorifer Yakma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5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1,0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Sterilizasyon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5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1,0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Diğer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7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1,4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b"/>
                </a:tc>
              </a:tr>
              <a:tr h="19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/>
                        <a:t>Toplam</a:t>
                      </a:r>
                      <a:endParaRPr lang="tr-TR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/>
                        <a:t>3168</a:t>
                      </a:r>
                      <a:endParaRPr lang="tr-TR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1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5299" marR="5529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516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 txBox="1">
            <a:spLocks/>
          </p:cNvSpPr>
          <p:nvPr/>
        </p:nvSpPr>
        <p:spPr bwMode="auto">
          <a:xfrm>
            <a:off x="179512" y="52279"/>
            <a:ext cx="8229600" cy="42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Klinik hizmetler</a:t>
            </a:r>
          </a:p>
        </p:txBody>
      </p:sp>
      <p:graphicFrame>
        <p:nvGraphicFramePr>
          <p:cNvPr id="8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380601"/>
              </p:ext>
            </p:extLst>
          </p:nvPr>
        </p:nvGraphicFramePr>
        <p:xfrm>
          <a:off x="179512" y="540197"/>
          <a:ext cx="8352927" cy="447981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84309"/>
                <a:gridCol w="2784309"/>
                <a:gridCol w="2784309"/>
              </a:tblGrid>
              <a:tr h="373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HİZMET TÜRLERİ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N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%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Manyetik Rezonans (MR)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183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36,7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84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Bilgisayarlı Tomografi (BT)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163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32,7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Biyokimya </a:t>
                      </a:r>
                      <a:r>
                        <a:rPr lang="tr-TR" sz="1200" b="1" dirty="0" err="1"/>
                        <a:t>Lab</a:t>
                      </a:r>
                      <a:r>
                        <a:rPr lang="tr-TR" sz="1200" b="1" dirty="0"/>
                        <a:t>.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113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22,7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Mikrobiyoloji </a:t>
                      </a:r>
                      <a:r>
                        <a:rPr lang="tr-TR" sz="1200" b="1" dirty="0" err="1"/>
                        <a:t>Lab</a:t>
                      </a:r>
                      <a:r>
                        <a:rPr lang="tr-TR" sz="1200" b="1" dirty="0"/>
                        <a:t>.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84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16,9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Radyoloji 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82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16,5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Nükleer Tıp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60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12,0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Eczane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44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8,8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Hemşirelik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39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7,8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Tıp Hizmetleri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27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5,4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Kemik </a:t>
                      </a:r>
                      <a:r>
                        <a:rPr lang="tr-TR" sz="1200" b="1" dirty="0" err="1"/>
                        <a:t>Dansitometri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10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2,0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err="1"/>
                        <a:t>Mammografi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9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1,8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Ultrason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6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1,2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Diş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5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0,94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Patoloji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5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0,94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err="1"/>
                        <a:t>Doppler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3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0,56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err="1"/>
                        <a:t>Hemodializ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3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0,56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Diğer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21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3,93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  <a:tr h="224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Toplam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857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590" marR="5359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4125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 txBox="1">
            <a:spLocks/>
          </p:cNvSpPr>
          <p:nvPr/>
        </p:nvSpPr>
        <p:spPr bwMode="auto">
          <a:xfrm>
            <a:off x="251520" y="53921"/>
            <a:ext cx="7427168" cy="42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DKY başvurma nedenleri</a:t>
            </a:r>
          </a:p>
        </p:txBody>
      </p:sp>
      <p:graphicFrame>
        <p:nvGraphicFramePr>
          <p:cNvPr id="7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800823"/>
              </p:ext>
            </p:extLst>
          </p:nvPr>
        </p:nvGraphicFramePr>
        <p:xfrm>
          <a:off x="248771" y="475738"/>
          <a:ext cx="8715718" cy="455315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897057"/>
                <a:gridCol w="1136529"/>
                <a:gridCol w="1682132"/>
              </a:tblGrid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 dirty="0"/>
                        <a:t>Nedenler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Ortalama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Önem Düzeyi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Hasta tatminini yükseltmek.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4,33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Yüksek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Sunulan sağlık hizmetlerinin kalitesini artırmak.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4,26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Yüksek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Kurumsal imajımızı olumlu yönde pekiştirmek.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4,25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Yüksek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Hastanenin personel gereksinimlerini karşılamak.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4,20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Yüksek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Hizmet sunumunun sürekliliğini sağlamak.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4,19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Yüksek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Hastaneye modern teknolojilerin girmesini sağlamak.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4,15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Yüksek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Sabit yatırım maliyetlerini azaltmak.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4,12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Yüksek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3934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Hastane yönetimi olarak, tedavi hizmetleri üzerinde daha fazla odaklaşma olanağı bulmak.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4,11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Yüksek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Diğer sağlık kurumları ile rekabet etme gücünü artırmak.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4,10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Yüksek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3934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Hastane olanaklarıyla sunulması büyük tutarlı yatırım gerektiren hizmetleri (MR, BT), hastane içinde sunmak.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4,10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 dirty="0"/>
                        <a:t>Yüksek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Hizmetleri daha ekonomik ve ucuz şekilde temin etmek.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4,07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Yüksek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Hizmet maliyetlerini kontrol etmek ve düşürmek.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4,03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Yüksek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Hastanenin büyümesini kolaylaştırmak.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3,92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Orta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Yeni yönetim stratejilerinden faydalanmak.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3,92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Orta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Finansal riskleri sunucuyla paylaşmak.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3,81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Orta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Hastane organizasyon yapısını sadeleştirmek, yalın hale getirmek.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3,71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Orta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Daha kalifiye personelin hastaneye temin edilmesini sağlamak.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3,64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Orta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Yönetimde esnekliği sağlamak.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3,54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Orta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/>
                        <a:t>Politik etkilerden uzaklaşmak.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3,27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Orta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  <a:tr h="190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/>
                        <a:t>Kadrolu çalışan personel sayısını azaltmak.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/>
                        <a:t>2,46</a:t>
                      </a:r>
                      <a:endParaRPr lang="tr-TR" sz="1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b="1" dirty="0"/>
                        <a:t>Düşük</a:t>
                      </a:r>
                      <a:endParaRPr lang="tr-TR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58" marR="437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296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400" b="0" dirty="0" smtClean="0"/>
              <a:t>Tanım</a:t>
            </a:r>
          </a:p>
        </p:txBody>
      </p:sp>
      <p:sp>
        <p:nvSpPr>
          <p:cNvPr id="4099" name="2 İçerik Yer Tutucusu"/>
          <p:cNvSpPr>
            <a:spLocks noGrp="1"/>
          </p:cNvSpPr>
          <p:nvPr>
            <p:ph idx="4294967295"/>
          </p:nvPr>
        </p:nvSpPr>
        <p:spPr>
          <a:xfrm>
            <a:off x="611560" y="2139702"/>
            <a:ext cx="8229600" cy="2052637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Dış kaynaklardan yararlanma (DKY), kurumun geleneksel olarak kendi olanakları ile ürettiği hizmetleri bir başka hizmet sağlayıcısına anlaşma ya da ortaklık yoluyla aktarmasıdır .</a:t>
            </a:r>
          </a:p>
        </p:txBody>
      </p:sp>
    </p:spTree>
    <p:extLst>
      <p:ext uri="{BB962C8B-B14F-4D97-AF65-F5344CB8AC3E}">
        <p14:creationId xmlns:p14="http://schemas.microsoft.com/office/powerpoint/2010/main" val="118454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0" dirty="0" smtClean="0"/>
              <a:t>Temel yetenekler</a:t>
            </a:r>
          </a:p>
        </p:txBody>
      </p:sp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707356"/>
            <a:ext cx="8324850" cy="3096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373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0" dirty="0" smtClean="0"/>
              <a:t>Temel yetenek</a:t>
            </a:r>
          </a:p>
        </p:txBody>
      </p:sp>
      <p:sp>
        <p:nvSpPr>
          <p:cNvPr id="6147" name="2 İçerik Yer Tutucusu"/>
          <p:cNvSpPr>
            <a:spLocks noGrp="1"/>
          </p:cNvSpPr>
          <p:nvPr>
            <p:ph idx="4294967295"/>
          </p:nvPr>
        </p:nvSpPr>
        <p:spPr>
          <a:xfrm>
            <a:off x="539553" y="1766888"/>
            <a:ext cx="8604448" cy="3159125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Kavram ilk kez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Prahalad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Hamel tarafından kullanılmıştır.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Temel yetenek, özellikle farklı üretim yeteneklerinin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eşgüdümlenmesi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değişik teknoloji akımlarının bütünleştirilmesi ile ilgili organizasyonlarda ortaklaşa öğrenme süreci anlamına gelmektedir</a:t>
            </a:r>
          </a:p>
        </p:txBody>
      </p:sp>
    </p:spTree>
    <p:extLst>
      <p:ext uri="{BB962C8B-B14F-4D97-AF65-F5344CB8AC3E}">
        <p14:creationId xmlns:p14="http://schemas.microsoft.com/office/powerpoint/2010/main" val="27767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0" dirty="0" smtClean="0"/>
              <a:t>Temel yeteneklerin özellikleri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4294967295"/>
          </p:nvPr>
        </p:nvSpPr>
        <p:spPr>
          <a:xfrm>
            <a:off x="611560" y="1851670"/>
            <a:ext cx="8532440" cy="2774950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Hizmet ya da ürün tüketildiğinde / kullanıldığında kullanıcının algıladığı fayda düzeyine önemli etkide bulunur. 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Rakiplerin taklit etmesi güçtür.  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Hastanenin daha geniş bir alana hizmet sunma potansiyelini artırır. </a:t>
            </a:r>
          </a:p>
        </p:txBody>
      </p:sp>
    </p:spTree>
    <p:extLst>
      <p:ext uri="{BB962C8B-B14F-4D97-AF65-F5344CB8AC3E}">
        <p14:creationId xmlns:p14="http://schemas.microsoft.com/office/powerpoint/2010/main" val="341458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0" dirty="0" smtClean="0"/>
              <a:t>DKY Amaçları</a:t>
            </a:r>
          </a:p>
        </p:txBody>
      </p:sp>
      <p:sp>
        <p:nvSpPr>
          <p:cNvPr id="8195" name="2 İçerik Yer Tutucusu"/>
          <p:cNvSpPr>
            <a:spLocks noGrp="1"/>
          </p:cNvSpPr>
          <p:nvPr>
            <p:ph idx="4294967295"/>
          </p:nvPr>
        </p:nvSpPr>
        <p:spPr>
          <a:xfrm>
            <a:off x="827585" y="1766888"/>
            <a:ext cx="8316416" cy="3159125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Verimliliğin yükseltilmesi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Kalitenin yükseltilmesi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Rekabet üstünlüğü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Riskin azaltılması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Yapısal ve yönetsel esnekliğin artırılması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Hizmet sürekliliğinin sağlanması</a:t>
            </a:r>
          </a:p>
        </p:txBody>
      </p:sp>
    </p:spTree>
    <p:extLst>
      <p:ext uri="{BB962C8B-B14F-4D97-AF65-F5344CB8AC3E}">
        <p14:creationId xmlns:p14="http://schemas.microsoft.com/office/powerpoint/2010/main" val="147417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0" dirty="0" smtClean="0"/>
              <a:t>Sınıflandırma</a:t>
            </a:r>
          </a:p>
        </p:txBody>
      </p:sp>
      <p:grpSp>
        <p:nvGrpSpPr>
          <p:cNvPr id="9219" name="37 Grup"/>
          <p:cNvGrpSpPr>
            <a:grpSpLocks/>
          </p:cNvGrpSpPr>
          <p:nvPr/>
        </p:nvGrpSpPr>
        <p:grpSpPr bwMode="auto">
          <a:xfrm>
            <a:off x="1042988" y="1707654"/>
            <a:ext cx="7072312" cy="3312367"/>
            <a:chOff x="1214414" y="1142984"/>
            <a:chExt cx="7072362" cy="4357718"/>
          </a:xfrm>
        </p:grpSpPr>
        <p:sp>
          <p:nvSpPr>
            <p:cNvPr id="6" name="3 Dikdörtgen"/>
            <p:cNvSpPr/>
            <p:nvPr/>
          </p:nvSpPr>
          <p:spPr>
            <a:xfrm>
              <a:off x="3500430" y="1142984"/>
              <a:ext cx="2143140" cy="6429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dirty="0" smtClean="0">
                  <a:solidFill>
                    <a:schemeClr val="tx1"/>
                  </a:solidFill>
                </a:rPr>
                <a:t>Dış Kaynaklardan Yararlanma Türleri</a:t>
              </a:r>
              <a:endParaRPr lang="en-US" dirty="0"/>
            </a:p>
          </p:txBody>
        </p:sp>
        <p:sp>
          <p:nvSpPr>
            <p:cNvPr id="7" name="4 Dikdörtgen"/>
            <p:cNvSpPr/>
            <p:nvPr/>
          </p:nvSpPr>
          <p:spPr>
            <a:xfrm>
              <a:off x="1214414" y="2285992"/>
              <a:ext cx="1643074" cy="6429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dirty="0" smtClean="0">
                  <a:solidFill>
                    <a:schemeClr val="tx1"/>
                  </a:solidFill>
                </a:rPr>
                <a:t>Hizmet yeri</a:t>
              </a:r>
              <a:endParaRPr lang="en-US" dirty="0"/>
            </a:p>
          </p:txBody>
        </p:sp>
        <p:sp>
          <p:nvSpPr>
            <p:cNvPr id="8" name="5 Dikdörtgen"/>
            <p:cNvSpPr/>
            <p:nvPr/>
          </p:nvSpPr>
          <p:spPr>
            <a:xfrm>
              <a:off x="3786182" y="2285992"/>
              <a:ext cx="1643074" cy="6429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dirty="0" smtClean="0">
                  <a:solidFill>
                    <a:schemeClr val="tx1"/>
                  </a:solidFill>
                </a:rPr>
                <a:t>Derinlik</a:t>
              </a:r>
              <a:endParaRPr lang="en-US" dirty="0"/>
            </a:p>
          </p:txBody>
        </p:sp>
        <p:sp>
          <p:nvSpPr>
            <p:cNvPr id="9" name="6 Dikdörtgen"/>
            <p:cNvSpPr/>
            <p:nvPr/>
          </p:nvSpPr>
          <p:spPr>
            <a:xfrm>
              <a:off x="6286512" y="2285992"/>
              <a:ext cx="1643075" cy="6429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dirty="0" smtClean="0">
                  <a:solidFill>
                    <a:schemeClr val="tx1"/>
                  </a:solidFill>
                </a:rPr>
                <a:t>Konu</a:t>
              </a:r>
              <a:endParaRPr lang="en-US" dirty="0"/>
            </a:p>
          </p:txBody>
        </p:sp>
        <p:sp>
          <p:nvSpPr>
            <p:cNvPr id="10" name="7 Dikdörtgen"/>
            <p:cNvSpPr/>
            <p:nvPr/>
          </p:nvSpPr>
          <p:spPr>
            <a:xfrm>
              <a:off x="1500166" y="3143248"/>
              <a:ext cx="1643074" cy="6429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600" dirty="0" smtClean="0">
                  <a:solidFill>
                    <a:schemeClr val="tx1"/>
                  </a:solidFill>
                </a:rPr>
                <a:t>Kurum içi </a:t>
              </a:r>
              <a:endParaRPr lang="en-US" sz="1600" dirty="0"/>
            </a:p>
          </p:txBody>
        </p:sp>
        <p:sp>
          <p:nvSpPr>
            <p:cNvPr id="11" name="8 Dikdörtgen"/>
            <p:cNvSpPr/>
            <p:nvPr/>
          </p:nvSpPr>
          <p:spPr>
            <a:xfrm>
              <a:off x="1500166" y="4000504"/>
              <a:ext cx="1643074" cy="6429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600" dirty="0" smtClean="0">
                  <a:solidFill>
                    <a:schemeClr val="tx1"/>
                  </a:solidFill>
                </a:rPr>
                <a:t>Kurum dışı</a:t>
              </a:r>
              <a:endParaRPr lang="en-US" sz="1600" dirty="0"/>
            </a:p>
          </p:txBody>
        </p:sp>
        <p:sp>
          <p:nvSpPr>
            <p:cNvPr id="12" name="10 Dikdörtgen"/>
            <p:cNvSpPr/>
            <p:nvPr/>
          </p:nvSpPr>
          <p:spPr>
            <a:xfrm>
              <a:off x="4071934" y="3143248"/>
              <a:ext cx="1643074" cy="6429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600" dirty="0" smtClean="0">
                  <a:solidFill>
                    <a:schemeClr val="tx1"/>
                  </a:solidFill>
                </a:rPr>
                <a:t>Bireysel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11 Dikdörtgen"/>
            <p:cNvSpPr/>
            <p:nvPr/>
          </p:nvSpPr>
          <p:spPr>
            <a:xfrm>
              <a:off x="6643702" y="3143248"/>
              <a:ext cx="1643074" cy="6429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600" dirty="0" smtClean="0">
                  <a:solidFill>
                    <a:schemeClr val="tx1"/>
                  </a:solidFill>
                </a:rPr>
                <a:t>Süreç yönelimli</a:t>
              </a:r>
              <a:endParaRPr lang="en-US" sz="1600" dirty="0"/>
            </a:p>
          </p:txBody>
        </p:sp>
        <p:sp>
          <p:nvSpPr>
            <p:cNvPr id="14" name="12 Dikdörtgen"/>
            <p:cNvSpPr/>
            <p:nvPr/>
          </p:nvSpPr>
          <p:spPr>
            <a:xfrm>
              <a:off x="4084634" y="4857760"/>
              <a:ext cx="1643074" cy="6429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600" dirty="0" smtClean="0">
                  <a:solidFill>
                    <a:schemeClr val="tx1"/>
                  </a:solidFill>
                </a:rPr>
                <a:t>Yetkinlik</a:t>
              </a:r>
              <a:endParaRPr lang="en-US" sz="1600" dirty="0"/>
            </a:p>
          </p:txBody>
        </p:sp>
        <p:sp>
          <p:nvSpPr>
            <p:cNvPr id="15" name="13 Dikdörtgen"/>
            <p:cNvSpPr/>
            <p:nvPr/>
          </p:nvSpPr>
          <p:spPr>
            <a:xfrm>
              <a:off x="6643702" y="4000504"/>
              <a:ext cx="1643074" cy="6429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600" dirty="0" smtClean="0">
                  <a:solidFill>
                    <a:schemeClr val="tx1"/>
                  </a:solidFill>
                </a:rPr>
                <a:t>Proje yönelimli</a:t>
              </a:r>
              <a:endParaRPr lang="en-US" sz="1600" dirty="0"/>
            </a:p>
          </p:txBody>
        </p:sp>
        <p:sp>
          <p:nvSpPr>
            <p:cNvPr id="16" name="14 Dikdörtgen"/>
            <p:cNvSpPr/>
            <p:nvPr/>
          </p:nvSpPr>
          <p:spPr>
            <a:xfrm>
              <a:off x="4071934" y="4000504"/>
              <a:ext cx="1643074" cy="6429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r-TR" sz="1600" dirty="0" smtClean="0">
                  <a:solidFill>
                    <a:schemeClr val="tx1"/>
                  </a:solidFill>
                </a:rPr>
                <a:t>İşlevsel</a:t>
              </a:r>
              <a:endParaRPr lang="en-US" sz="1600" dirty="0"/>
            </a:p>
          </p:txBody>
        </p:sp>
        <p:cxnSp>
          <p:nvCxnSpPr>
            <p:cNvPr id="17" name="16 Şekil"/>
            <p:cNvCxnSpPr>
              <a:endCxn id="10" idx="1"/>
            </p:cNvCxnSpPr>
            <p:nvPr/>
          </p:nvCxnSpPr>
          <p:spPr>
            <a:xfrm rot="16200000" flipH="1">
              <a:off x="1125513" y="3089272"/>
              <a:ext cx="534992" cy="21431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17 Şekil"/>
            <p:cNvCxnSpPr>
              <a:endCxn id="11" idx="1"/>
            </p:cNvCxnSpPr>
            <p:nvPr/>
          </p:nvCxnSpPr>
          <p:spPr>
            <a:xfrm rot="16200000" flipH="1">
              <a:off x="910406" y="3733007"/>
              <a:ext cx="965207" cy="21431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19 Şekil"/>
            <p:cNvCxnSpPr/>
            <p:nvPr/>
          </p:nvCxnSpPr>
          <p:spPr>
            <a:xfrm rot="16200000" flipH="1">
              <a:off x="3696488" y="3090066"/>
              <a:ext cx="536579" cy="21431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20 Şekil"/>
            <p:cNvCxnSpPr/>
            <p:nvPr/>
          </p:nvCxnSpPr>
          <p:spPr>
            <a:xfrm rot="16200000" flipH="1">
              <a:off x="3482174" y="3744121"/>
              <a:ext cx="965207" cy="21431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21 Şekil"/>
            <p:cNvCxnSpPr/>
            <p:nvPr/>
          </p:nvCxnSpPr>
          <p:spPr>
            <a:xfrm rot="16200000" flipH="1">
              <a:off x="3482174" y="4661702"/>
              <a:ext cx="965207" cy="21431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22 Şekil"/>
            <p:cNvCxnSpPr/>
            <p:nvPr/>
          </p:nvCxnSpPr>
          <p:spPr>
            <a:xfrm rot="16200000" flipH="1">
              <a:off x="6053942" y="3804446"/>
              <a:ext cx="965207" cy="21431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23 Şekil"/>
            <p:cNvCxnSpPr/>
            <p:nvPr/>
          </p:nvCxnSpPr>
          <p:spPr>
            <a:xfrm rot="16200000" flipH="1">
              <a:off x="6268256" y="3124991"/>
              <a:ext cx="536579" cy="214315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27 Düz Bağlayıcı"/>
            <p:cNvCxnSpPr/>
            <p:nvPr/>
          </p:nvCxnSpPr>
          <p:spPr>
            <a:xfrm>
              <a:off x="1857356" y="2071678"/>
              <a:ext cx="5214975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29 Düz Ok Bağlayıcısı"/>
            <p:cNvCxnSpPr/>
            <p:nvPr/>
          </p:nvCxnSpPr>
          <p:spPr>
            <a:xfrm rot="5400000">
              <a:off x="1785918" y="2143116"/>
              <a:ext cx="142876" cy="31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30 Düz Ok Bağlayıcısı"/>
            <p:cNvCxnSpPr/>
            <p:nvPr/>
          </p:nvCxnSpPr>
          <p:spPr>
            <a:xfrm rot="5400000">
              <a:off x="6992161" y="2142322"/>
              <a:ext cx="142876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" name="43 Düz Ok Bağlayıcısı"/>
          <p:cNvCxnSpPr>
            <a:stCxn id="6" idx="2"/>
          </p:cNvCxnSpPr>
          <p:nvPr/>
        </p:nvCxnSpPr>
        <p:spPr>
          <a:xfrm>
            <a:off x="4400551" y="2196364"/>
            <a:ext cx="0" cy="991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52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400" b="0" dirty="0" smtClean="0"/>
              <a:t>Hizmet yerine göre</a:t>
            </a:r>
          </a:p>
        </p:txBody>
      </p:sp>
      <p:graphicFrame>
        <p:nvGraphicFramePr>
          <p:cNvPr id="4" name="3 Diyagram"/>
          <p:cNvGraphicFramePr/>
          <p:nvPr>
            <p:extLst>
              <p:ext uri="{D42A27DB-BD31-4B8C-83A1-F6EECF244321}">
                <p14:modId xmlns:p14="http://schemas.microsoft.com/office/powerpoint/2010/main" val="3302723741"/>
              </p:ext>
            </p:extLst>
          </p:nvPr>
        </p:nvGraphicFramePr>
        <p:xfrm>
          <a:off x="383034" y="1633834"/>
          <a:ext cx="3336032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yagram"/>
          <p:cNvGraphicFramePr/>
          <p:nvPr>
            <p:extLst>
              <p:ext uri="{D42A27DB-BD31-4B8C-83A1-F6EECF244321}">
                <p14:modId xmlns:p14="http://schemas.microsoft.com/office/powerpoint/2010/main" val="219726412"/>
              </p:ext>
            </p:extLst>
          </p:nvPr>
        </p:nvGraphicFramePr>
        <p:xfrm>
          <a:off x="5508104" y="411510"/>
          <a:ext cx="3336032" cy="4407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Yukarı Aşağı Ok"/>
          <p:cNvSpPr/>
          <p:nvPr/>
        </p:nvSpPr>
        <p:spPr>
          <a:xfrm>
            <a:off x="6959601" y="2463404"/>
            <a:ext cx="576263" cy="93345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0246" name="6 Metin kutusu"/>
          <p:cNvSpPr txBox="1">
            <a:spLocks noChangeArrowheads="1"/>
          </p:cNvSpPr>
          <p:nvPr/>
        </p:nvSpPr>
        <p:spPr bwMode="auto">
          <a:xfrm>
            <a:off x="1042987" y="4681834"/>
            <a:ext cx="2016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tr-TR" sz="2400" b="1" dirty="0"/>
              <a:t>Kurum içi</a:t>
            </a:r>
          </a:p>
        </p:txBody>
      </p:sp>
      <p:sp>
        <p:nvSpPr>
          <p:cNvPr id="10247" name="7 Metin kutusu"/>
          <p:cNvSpPr txBox="1">
            <a:spLocks noChangeArrowheads="1"/>
          </p:cNvSpPr>
          <p:nvPr/>
        </p:nvSpPr>
        <p:spPr bwMode="auto">
          <a:xfrm>
            <a:off x="4917883" y="2787253"/>
            <a:ext cx="2016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tr-TR" sz="2400" b="1"/>
              <a:t>Kurum dışı</a:t>
            </a:r>
          </a:p>
        </p:txBody>
      </p:sp>
    </p:spTree>
    <p:extLst>
      <p:ext uri="{BB962C8B-B14F-4D97-AF65-F5344CB8AC3E}">
        <p14:creationId xmlns:p14="http://schemas.microsoft.com/office/powerpoint/2010/main" val="75301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>
          <a:xfrm>
            <a:off x="1146025" y="530725"/>
            <a:ext cx="3448200" cy="813491"/>
          </a:xfrm>
        </p:spPr>
        <p:txBody>
          <a:bodyPr/>
          <a:lstStyle/>
          <a:p>
            <a:r>
              <a:rPr lang="tr-TR" sz="2400" b="0" dirty="0" smtClean="0"/>
              <a:t>Hizmet derinliğine göre</a:t>
            </a: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344216"/>
            <a:ext cx="8893175" cy="3603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276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i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s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is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526</Words>
  <Application>Microsoft Office PowerPoint</Application>
  <PresentationFormat>Ekran Gösterisi (16:9)</PresentationFormat>
  <Paragraphs>248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Arial</vt:lpstr>
      <vt:lpstr>Calibri</vt:lpstr>
      <vt:lpstr>Wingdings</vt:lpstr>
      <vt:lpstr>Times New Roman</vt:lpstr>
      <vt:lpstr>Roboto Slab</vt:lpstr>
      <vt:lpstr>Nixie One</vt:lpstr>
      <vt:lpstr>Tahoma</vt:lpstr>
      <vt:lpstr>Warwick template</vt:lpstr>
      <vt:lpstr>Sağlık Kurumlarında Dış Kaynaklardan Yararlanma</vt:lpstr>
      <vt:lpstr>Tanım</vt:lpstr>
      <vt:lpstr>Temel yetenekler</vt:lpstr>
      <vt:lpstr>Temel yetenek</vt:lpstr>
      <vt:lpstr>Temel yeteneklerin özellikleri</vt:lpstr>
      <vt:lpstr>DKY Amaçları</vt:lpstr>
      <vt:lpstr>Sınıflandırma</vt:lpstr>
      <vt:lpstr>Hizmet yerine göre</vt:lpstr>
      <vt:lpstr>Hizmet derinliğine göre</vt:lpstr>
      <vt:lpstr>Hizmet türüne göre</vt:lpstr>
      <vt:lpstr>Türkiye’de DKK eğilimi (%)</vt:lpstr>
      <vt:lpstr>Türkiye’de DKK kapsamında sağlanan genel hizmetler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19</cp:revision>
  <dcterms:modified xsi:type="dcterms:W3CDTF">2022-09-19T13:16:59Z</dcterms:modified>
</cp:coreProperties>
</file>