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9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</p:sldIdLst>
  <p:sldSz cx="9144000" cy="5143500" type="screen16x9"/>
  <p:notesSz cx="6858000" cy="9144000"/>
  <p:embeddedFontLst>
    <p:embeddedFont>
      <p:font typeface="Roboto Slab" charset="0"/>
      <p:regular r:id="rId12"/>
      <p:bold r:id="rId13"/>
    </p:embeddedFont>
    <p:embeddedFont>
      <p:font typeface="Nixie One" charset="0"/>
      <p:regular r:id="rId14"/>
    </p:embeddedFont>
    <p:embeddedFont>
      <p:font typeface="Tahoma" pitchFamily="3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92" y="-8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412700"/>
            <a:ext cx="4505700" cy="1625850"/>
          </a:xfrm>
        </p:spPr>
        <p:txBody>
          <a:bodyPr/>
          <a:lstStyle/>
          <a:p>
            <a:r>
              <a:rPr lang="tr-TR" sz="2800" dirty="0" smtClean="0"/>
              <a:t>Üniversite Hastanelerinin Organizasyonu</a:t>
            </a:r>
            <a:endParaRPr lang="tr-TR" sz="28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Amaç</a:t>
            </a:r>
            <a:endParaRPr lang="en-US" sz="2400" dirty="0" smtClean="0"/>
          </a:p>
        </p:txBody>
      </p:sp>
      <p:sp>
        <p:nvSpPr>
          <p:cNvPr id="4099" name="2 İçerik Yer Tutucusu"/>
          <p:cNvSpPr>
            <a:spLocks noGrp="1"/>
          </p:cNvSpPr>
          <p:nvPr>
            <p:ph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Üniversite hastanelerinin amacı; muayene, teşhis ve tedavi için hastaneye başvuran hastaların ayakta veya yatırılarak tedavisi ile sağlık hizmetleriyle ilgili tüm alanlarda eğitim-öğretim, araştırma ve uygulama yapmak, her düzeyde yetkili tıp ve sağlık personeli yetiştirmektir.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4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K</a:t>
            </a:r>
            <a:r>
              <a:rPr lang="tr-TR" sz="2400" dirty="0" smtClean="0"/>
              <a:t>uruluş</a:t>
            </a:r>
            <a:endParaRPr lang="en-US" sz="2400" dirty="0" smtClean="0"/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323529" y="1563638"/>
            <a:ext cx="8712967" cy="336237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Üniversite Hastaneleri Rektörlüğe bağlı olarak 2547 sayılı Yasa’nın 7/d maddesine göre kurulur ve kurulan Üniversite Uygulama ve Araştırma Hastanesi’nin/Merkezi’nin yönetimi ile ilgili organların tespiti, çalışmaların düzenlenmesi ve hizmetlerin yürütülmesinde Üniversite Hastanesi’ne ilişkin işletme yönetmeliği uygulanır.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1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Yönetim organları</a:t>
            </a:r>
            <a:endParaRPr lang="en-US" sz="2400" dirty="0" smtClean="0"/>
          </a:p>
        </p:txBody>
      </p:sp>
      <p:sp>
        <p:nvSpPr>
          <p:cNvPr id="6147" name="2 İçerik Yer Tutucusu"/>
          <p:cNvSpPr>
            <a:spLocks noGrp="1"/>
          </p:cNvSpPr>
          <p:nvPr>
            <p:ph idx="4294967295"/>
          </p:nvPr>
        </p:nvSpPr>
        <p:spPr>
          <a:xfrm>
            <a:off x="755575" y="1766888"/>
            <a:ext cx="8388425" cy="3159125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Hastane Kurulu,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Hastane Yönetim Kurulu,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Hastane Eğitim Öğretim Kurulu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Hastane Etik Kurulu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Başhekimlik.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8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Hastane kurulu</a:t>
            </a:r>
            <a:endParaRPr lang="en-US" sz="2400" dirty="0" smtClean="0"/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1779662"/>
            <a:ext cx="8280920" cy="31591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Rektör veya rektör yardımcısının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başkanlığında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Tıp Fakültesi Dekanı,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Başhekim,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Dahili Tıp Bilimleri Bölümünden öğretim üyeleri,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Cerrahi Tıp Bilimleri Bölümünden öğretim üyeleri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Temel Tıp Bilimleri Bölümü öğretim üyeleri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 başmüdürü,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İşletme müdürü (döner sermaye)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Hemşirelik hizmetleri müdüründen oluşur.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16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Hastane yönetim kurulu üyeleri</a:t>
            </a:r>
            <a:endParaRPr lang="en-US" sz="2400" dirty="0" smtClean="0"/>
          </a:p>
        </p:txBody>
      </p:sp>
      <p:sp>
        <p:nvSpPr>
          <p:cNvPr id="8195" name="2 İçerik Yer Tutucusu"/>
          <p:cNvSpPr>
            <a:spLocks noGrp="1"/>
          </p:cNvSpPr>
          <p:nvPr>
            <p:ph idx="4294967295"/>
          </p:nvPr>
        </p:nvSpPr>
        <p:spPr>
          <a:xfrm>
            <a:off x="467544" y="1635646"/>
            <a:ext cx="8676457" cy="329036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Başhekim,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Tıp Fakültesi Dekan Yardımcısı,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Dahili Tıp Bilimleri Bölümüne bağlı Anabilim Dalı Başkanlarından seçimle 1 öğretim üyesi,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Cerrahi Tıp Bilimleri Bölümüne bağlı Anabilim Dalı Başkanlarından seçimle 1 öğretim üyesi,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Temel Tıp Bilimleri Bölümüne bağlı Mikrobiyoloji, Biyokimya ve İmmünoloji Anabilim Dalı Başkanlarından seçimle 1 öğretim üyesi,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 Baş Müdürü,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Döner Sermaye İşletme Müdürü,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Hemşirelik Hizmetleri Müdürü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90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Hastane Eğitim Öğretim Kurulu</a:t>
            </a:r>
            <a:endParaRPr lang="en-US" sz="2400" dirty="0" smtClean="0"/>
          </a:p>
        </p:txBody>
      </p:sp>
      <p:sp>
        <p:nvSpPr>
          <p:cNvPr id="9219" name="2 İçerik Yer Tutucusu"/>
          <p:cNvSpPr>
            <a:spLocks noGrp="1"/>
          </p:cNvSpPr>
          <p:nvPr>
            <p:ph idx="4294967295"/>
          </p:nvPr>
        </p:nvSpPr>
        <p:spPr>
          <a:xfrm>
            <a:off x="611561" y="1766888"/>
            <a:ext cx="7920879" cy="3159125"/>
          </a:xfrm>
        </p:spPr>
        <p:txBody>
          <a:bodyPr/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Eğitim-Öğretim Kurulu, Tıp Fakültesi Dekanı başkanlığında, Dekan Yardımcıları, Bölüm Başkanları, Başhekim, Başhekim Yardımcıları,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Başkoordinatör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Sağlık Yüksek Okulu Müdürü, Sağlık Hizmetleri Meslek Yüksek Okulu Müdürü ve sağlık ile ilgili Enstitü Müdürlerinden oluşur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Tıp, tıpta uzmanlık ve diğer sağlık personelinin eğitimi ile ilgili önlemleri alır ve uygular.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52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Hastane Etik Kurulu</a:t>
            </a:r>
            <a:endParaRPr lang="en-US" sz="2400" dirty="0" smtClean="0"/>
          </a:p>
        </p:txBody>
      </p:sp>
      <p:sp>
        <p:nvSpPr>
          <p:cNvPr id="10243" name="2 İçerik Yer Tutucusu"/>
          <p:cNvSpPr>
            <a:spLocks noGrp="1"/>
          </p:cNvSpPr>
          <p:nvPr>
            <p:ph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 Etik Kurulu, Dahili ve Cerrahi Tıp Bilimleri Bölümlerinden üç, Farmakoloji Anabilim Dalından bir, Biyokimya Anabilim Dalından bir, Patoloji Anabilim Dalından bir, Tıbbi Deontoloji Anabilim Dalından bir öğretim üyesinden oluşur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Kurul, hastane içerisinde verilen hizmetler ile eğitim-öğretim ve araştırma faaliyetlerinin hasta ve hekim haklarına, etik değerlere, yürürlükteki mevzuata uygun olarak yürütülmesi için gereken ilkeleri belirler ve uygulamak üzere Hastane Yönetim Kuruluna sunar. Kurul yılda dört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kezden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az olmamak üzere gerektiğinde toplanır.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Hastane yönetim ekibi</a:t>
            </a:r>
            <a:endParaRPr lang="en-US" sz="2400" dirty="0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4294967295"/>
          </p:nvPr>
        </p:nvSpPr>
        <p:spPr>
          <a:xfrm>
            <a:off x="1187624" y="1779662"/>
            <a:ext cx="7668344" cy="27980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Başhekimlik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Başmüdürlük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Hemşirelik Hizmetleri Müdürlüğü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Hastane Teknik Koordinatörlüğü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Eczacılık Hizmetleri Müdürlüğü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Enfeksiyon Kontrol Komitesi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Kalite Kontrol Komitesi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Sağlık Kayıtları Komitesi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109310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386</Words>
  <Application>Microsoft Office PowerPoint</Application>
  <PresentationFormat>Ekran Gösterisi (16:9)</PresentationFormat>
  <Paragraphs>48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Roboto Slab</vt:lpstr>
      <vt:lpstr>Nixie One</vt:lpstr>
      <vt:lpstr>Wingdings</vt:lpstr>
      <vt:lpstr>Times New Roman</vt:lpstr>
      <vt:lpstr>Tahoma</vt:lpstr>
      <vt:lpstr>Warwick template</vt:lpstr>
      <vt:lpstr>Üniversite Hastanelerinin Organizasyonu</vt:lpstr>
      <vt:lpstr>Amaç</vt:lpstr>
      <vt:lpstr>Kuruluş</vt:lpstr>
      <vt:lpstr>Yönetim organları</vt:lpstr>
      <vt:lpstr>Hastane kurulu</vt:lpstr>
      <vt:lpstr>Hastane yönetim kurulu üyeleri</vt:lpstr>
      <vt:lpstr>Hastane Eğitim Öğretim Kurulu</vt:lpstr>
      <vt:lpstr>Hastane Etik Kurulu</vt:lpstr>
      <vt:lpstr>Hastane yönetim ekibi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8</cp:revision>
  <dcterms:modified xsi:type="dcterms:W3CDTF">2022-09-19T11:32:19Z</dcterms:modified>
</cp:coreProperties>
</file>