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9" r:id="rId2"/>
    <p:sldId id="352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</p:sldIdLst>
  <p:sldSz cx="9144000" cy="5143500" type="screen16x9"/>
  <p:notesSz cx="6858000" cy="9144000"/>
  <p:embeddedFontLst>
    <p:embeddedFont>
      <p:font typeface="Roboto Slab" charset="0"/>
      <p:regular r:id="rId15"/>
      <p:bold r:id="rId16"/>
    </p:embeddedFont>
    <p:embeddedFont>
      <p:font typeface="Nixie One" charset="0"/>
      <p:regular r:id="rId17"/>
    </p:embeddedFont>
    <p:embeddedFont>
      <p:font typeface="Tahoma" pitchFamily="34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464" y="-5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1A3B47-73F1-435C-86F6-923D30FEA1FB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2638AC80-52CF-414A-9722-0F2F02FD3E0F}">
      <dgm:prSet phldrT="[Metin]"/>
      <dgm:spPr/>
      <dgm:t>
        <a:bodyPr/>
        <a:lstStyle/>
        <a:p>
          <a:r>
            <a:rPr lang="tr-TR" dirty="0" smtClean="0"/>
            <a:t>Hastane konseyi</a:t>
          </a:r>
          <a:endParaRPr lang="tr-TR" dirty="0"/>
        </a:p>
      </dgm:t>
    </dgm:pt>
    <dgm:pt modelId="{80A2AF04-7285-409A-B3EC-CCEE5AB0D37F}" type="parTrans" cxnId="{4FE9A763-E868-4AE6-8716-995579A813F2}">
      <dgm:prSet/>
      <dgm:spPr/>
      <dgm:t>
        <a:bodyPr/>
        <a:lstStyle/>
        <a:p>
          <a:endParaRPr lang="tr-TR"/>
        </a:p>
      </dgm:t>
    </dgm:pt>
    <dgm:pt modelId="{1008F59B-4808-4C26-9496-D5AAED418FEA}" type="sibTrans" cxnId="{4FE9A763-E868-4AE6-8716-995579A813F2}">
      <dgm:prSet/>
      <dgm:spPr/>
      <dgm:t>
        <a:bodyPr/>
        <a:lstStyle/>
        <a:p>
          <a:endParaRPr lang="tr-TR"/>
        </a:p>
      </dgm:t>
    </dgm:pt>
    <dgm:pt modelId="{DAD0FB8F-CDB8-4C8E-A39F-B23200F3E52D}">
      <dgm:prSet phldrT="[Metin]"/>
      <dgm:spPr/>
      <dgm:t>
        <a:bodyPr/>
        <a:lstStyle/>
        <a:p>
          <a:r>
            <a:rPr lang="tr-TR" dirty="0" smtClean="0"/>
            <a:t>Başhekimlik</a:t>
          </a:r>
          <a:endParaRPr lang="tr-TR" dirty="0"/>
        </a:p>
      </dgm:t>
    </dgm:pt>
    <dgm:pt modelId="{5D42C19C-D70B-497E-9410-544A62AE2FDD}" type="parTrans" cxnId="{E66BBF22-8D15-46DA-939E-3333D06779BE}">
      <dgm:prSet/>
      <dgm:spPr/>
      <dgm:t>
        <a:bodyPr/>
        <a:lstStyle/>
        <a:p>
          <a:endParaRPr lang="tr-TR"/>
        </a:p>
      </dgm:t>
    </dgm:pt>
    <dgm:pt modelId="{8650BD85-123B-4A5A-9ED4-D9657C043EAD}" type="sibTrans" cxnId="{E66BBF22-8D15-46DA-939E-3333D06779BE}">
      <dgm:prSet/>
      <dgm:spPr/>
      <dgm:t>
        <a:bodyPr/>
        <a:lstStyle/>
        <a:p>
          <a:endParaRPr lang="tr-TR"/>
        </a:p>
      </dgm:t>
    </dgm:pt>
    <dgm:pt modelId="{39B5C60E-0177-408D-8420-0CC314547B08}">
      <dgm:prSet phldrT="[Metin]"/>
      <dgm:spPr/>
      <dgm:t>
        <a:bodyPr/>
        <a:lstStyle/>
        <a:p>
          <a:r>
            <a:rPr lang="tr-TR" dirty="0" smtClean="0"/>
            <a:t>Hastane müdürlüğü</a:t>
          </a:r>
          <a:endParaRPr lang="tr-TR" dirty="0"/>
        </a:p>
      </dgm:t>
    </dgm:pt>
    <dgm:pt modelId="{9CB0DA21-F6E8-4590-AA31-98EC9167D4AC}" type="parTrans" cxnId="{9699A6F2-75BB-4A61-8664-10BFED0EA893}">
      <dgm:prSet/>
      <dgm:spPr/>
      <dgm:t>
        <a:bodyPr/>
        <a:lstStyle/>
        <a:p>
          <a:endParaRPr lang="tr-TR"/>
        </a:p>
      </dgm:t>
    </dgm:pt>
    <dgm:pt modelId="{4E88BFA1-E6FC-4095-9591-92CADB6E4A6B}" type="sibTrans" cxnId="{9699A6F2-75BB-4A61-8664-10BFED0EA893}">
      <dgm:prSet/>
      <dgm:spPr/>
      <dgm:t>
        <a:bodyPr/>
        <a:lstStyle/>
        <a:p>
          <a:endParaRPr lang="tr-TR"/>
        </a:p>
      </dgm:t>
    </dgm:pt>
    <dgm:pt modelId="{3E6AED48-E6D8-404A-B281-5C6C4FA60097}" type="pres">
      <dgm:prSet presAssocID="{BF1A3B47-73F1-435C-86F6-923D30FEA1FB}" presName="compositeShape" presStyleCnt="0">
        <dgm:presLayoutVars>
          <dgm:dir/>
          <dgm:resizeHandles/>
        </dgm:presLayoutVars>
      </dgm:prSet>
      <dgm:spPr/>
    </dgm:pt>
    <dgm:pt modelId="{DA68E74D-FC75-4990-9278-AA782FDEFED7}" type="pres">
      <dgm:prSet presAssocID="{BF1A3B47-73F1-435C-86F6-923D30FEA1FB}" presName="pyramid" presStyleLbl="node1" presStyleIdx="0" presStyleCnt="1"/>
      <dgm:spPr/>
    </dgm:pt>
    <dgm:pt modelId="{4FF4E8A4-C574-4C97-8589-47722A592FED}" type="pres">
      <dgm:prSet presAssocID="{BF1A3B47-73F1-435C-86F6-923D30FEA1FB}" presName="theList" presStyleCnt="0"/>
      <dgm:spPr/>
    </dgm:pt>
    <dgm:pt modelId="{20F55792-9177-4DE2-92BF-01FE9BF5AF84}" type="pres">
      <dgm:prSet presAssocID="{2638AC80-52CF-414A-9722-0F2F02FD3E0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2EB2EE-2630-4801-8725-154EEF78D052}" type="pres">
      <dgm:prSet presAssocID="{2638AC80-52CF-414A-9722-0F2F02FD3E0F}" presName="aSpace" presStyleCnt="0"/>
      <dgm:spPr/>
    </dgm:pt>
    <dgm:pt modelId="{977DEE83-256D-4B87-8650-7947921C2589}" type="pres">
      <dgm:prSet presAssocID="{DAD0FB8F-CDB8-4C8E-A39F-B23200F3E52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D9CD9A-1653-4936-86BE-77082FD1D8C2}" type="pres">
      <dgm:prSet presAssocID="{DAD0FB8F-CDB8-4C8E-A39F-B23200F3E52D}" presName="aSpace" presStyleCnt="0"/>
      <dgm:spPr/>
    </dgm:pt>
    <dgm:pt modelId="{6EDE8F3D-C4C9-4EB4-B430-0A97A0EBD4CD}" type="pres">
      <dgm:prSet presAssocID="{39B5C60E-0177-408D-8420-0CC314547B0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F281BE-9D3A-4491-9D96-708F950CDA5B}" type="pres">
      <dgm:prSet presAssocID="{39B5C60E-0177-408D-8420-0CC314547B08}" presName="aSpace" presStyleCnt="0"/>
      <dgm:spPr/>
    </dgm:pt>
  </dgm:ptLst>
  <dgm:cxnLst>
    <dgm:cxn modelId="{9699A6F2-75BB-4A61-8664-10BFED0EA893}" srcId="{BF1A3B47-73F1-435C-86F6-923D30FEA1FB}" destId="{39B5C60E-0177-408D-8420-0CC314547B08}" srcOrd="2" destOrd="0" parTransId="{9CB0DA21-F6E8-4590-AA31-98EC9167D4AC}" sibTransId="{4E88BFA1-E6FC-4095-9591-92CADB6E4A6B}"/>
    <dgm:cxn modelId="{E66BBF22-8D15-46DA-939E-3333D06779BE}" srcId="{BF1A3B47-73F1-435C-86F6-923D30FEA1FB}" destId="{DAD0FB8F-CDB8-4C8E-A39F-B23200F3E52D}" srcOrd="1" destOrd="0" parTransId="{5D42C19C-D70B-497E-9410-544A62AE2FDD}" sibTransId="{8650BD85-123B-4A5A-9ED4-D9657C043EAD}"/>
    <dgm:cxn modelId="{E7CE3F5B-5EE4-49D6-8FDB-2593FED7A507}" type="presOf" srcId="{DAD0FB8F-CDB8-4C8E-A39F-B23200F3E52D}" destId="{977DEE83-256D-4B87-8650-7947921C2589}" srcOrd="0" destOrd="0" presId="urn:microsoft.com/office/officeart/2005/8/layout/pyramid2"/>
    <dgm:cxn modelId="{35E9E818-2178-4DDA-A4E0-B937829A7F42}" type="presOf" srcId="{BF1A3B47-73F1-435C-86F6-923D30FEA1FB}" destId="{3E6AED48-E6D8-404A-B281-5C6C4FA60097}" srcOrd="0" destOrd="0" presId="urn:microsoft.com/office/officeart/2005/8/layout/pyramid2"/>
    <dgm:cxn modelId="{3E8511B5-FB22-419C-A7CA-07B1A1C4C19C}" type="presOf" srcId="{2638AC80-52CF-414A-9722-0F2F02FD3E0F}" destId="{20F55792-9177-4DE2-92BF-01FE9BF5AF84}" srcOrd="0" destOrd="0" presId="urn:microsoft.com/office/officeart/2005/8/layout/pyramid2"/>
    <dgm:cxn modelId="{45BAC695-0D4C-49E9-9CD2-4857D558B727}" type="presOf" srcId="{39B5C60E-0177-408D-8420-0CC314547B08}" destId="{6EDE8F3D-C4C9-4EB4-B430-0A97A0EBD4CD}" srcOrd="0" destOrd="0" presId="urn:microsoft.com/office/officeart/2005/8/layout/pyramid2"/>
    <dgm:cxn modelId="{4FE9A763-E868-4AE6-8716-995579A813F2}" srcId="{BF1A3B47-73F1-435C-86F6-923D30FEA1FB}" destId="{2638AC80-52CF-414A-9722-0F2F02FD3E0F}" srcOrd="0" destOrd="0" parTransId="{80A2AF04-7285-409A-B3EC-CCEE5AB0D37F}" sibTransId="{1008F59B-4808-4C26-9496-D5AAED418FEA}"/>
    <dgm:cxn modelId="{FAC2F914-466D-4A1B-B46F-519DB4D91F7B}" type="presParOf" srcId="{3E6AED48-E6D8-404A-B281-5C6C4FA60097}" destId="{DA68E74D-FC75-4990-9278-AA782FDEFED7}" srcOrd="0" destOrd="0" presId="urn:microsoft.com/office/officeart/2005/8/layout/pyramid2"/>
    <dgm:cxn modelId="{C3FCD16D-550C-434F-8CF7-66F358844D05}" type="presParOf" srcId="{3E6AED48-E6D8-404A-B281-5C6C4FA60097}" destId="{4FF4E8A4-C574-4C97-8589-47722A592FED}" srcOrd="1" destOrd="0" presId="urn:microsoft.com/office/officeart/2005/8/layout/pyramid2"/>
    <dgm:cxn modelId="{CD1E3E18-87DF-42A9-8139-FFCD43BA9A93}" type="presParOf" srcId="{4FF4E8A4-C574-4C97-8589-47722A592FED}" destId="{20F55792-9177-4DE2-92BF-01FE9BF5AF84}" srcOrd="0" destOrd="0" presId="urn:microsoft.com/office/officeart/2005/8/layout/pyramid2"/>
    <dgm:cxn modelId="{B4F587CF-FB3A-4111-85E8-5C4532A82923}" type="presParOf" srcId="{4FF4E8A4-C574-4C97-8589-47722A592FED}" destId="{D72EB2EE-2630-4801-8725-154EEF78D052}" srcOrd="1" destOrd="0" presId="urn:microsoft.com/office/officeart/2005/8/layout/pyramid2"/>
    <dgm:cxn modelId="{1C100FA2-C0AE-4AA9-95D6-CFDDC307F714}" type="presParOf" srcId="{4FF4E8A4-C574-4C97-8589-47722A592FED}" destId="{977DEE83-256D-4B87-8650-7947921C2589}" srcOrd="2" destOrd="0" presId="urn:microsoft.com/office/officeart/2005/8/layout/pyramid2"/>
    <dgm:cxn modelId="{4B2CE60A-B850-4CCB-B125-112D0023C1A5}" type="presParOf" srcId="{4FF4E8A4-C574-4C97-8589-47722A592FED}" destId="{F0D9CD9A-1653-4936-86BE-77082FD1D8C2}" srcOrd="3" destOrd="0" presId="urn:microsoft.com/office/officeart/2005/8/layout/pyramid2"/>
    <dgm:cxn modelId="{F2B84F34-0E2E-44ED-BFAC-6BD143F9A8F4}" type="presParOf" srcId="{4FF4E8A4-C574-4C97-8589-47722A592FED}" destId="{6EDE8F3D-C4C9-4EB4-B430-0A97A0EBD4CD}" srcOrd="4" destOrd="0" presId="urn:microsoft.com/office/officeart/2005/8/layout/pyramid2"/>
    <dgm:cxn modelId="{7CFBE1B8-3B77-481B-A1F4-64E3CD2C345E}" type="presParOf" srcId="{4FF4E8A4-C574-4C97-8589-47722A592FED}" destId="{B7F281BE-9D3A-4491-9D96-708F950CDA5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1A3B47-73F1-435C-86F6-923D30FEA1FB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2638AC80-52CF-414A-9722-0F2F02FD3E0F}">
      <dgm:prSet phldrT="[Metin]"/>
      <dgm:spPr/>
      <dgm:t>
        <a:bodyPr/>
        <a:lstStyle/>
        <a:p>
          <a:r>
            <a:rPr lang="tr-TR" dirty="0" smtClean="0"/>
            <a:t>Başhekim</a:t>
          </a:r>
          <a:endParaRPr lang="tr-TR" dirty="0"/>
        </a:p>
      </dgm:t>
    </dgm:pt>
    <dgm:pt modelId="{80A2AF04-7285-409A-B3EC-CCEE5AB0D37F}" type="parTrans" cxnId="{4FE9A763-E868-4AE6-8716-995579A813F2}">
      <dgm:prSet/>
      <dgm:spPr/>
      <dgm:t>
        <a:bodyPr/>
        <a:lstStyle/>
        <a:p>
          <a:endParaRPr lang="tr-TR"/>
        </a:p>
      </dgm:t>
    </dgm:pt>
    <dgm:pt modelId="{1008F59B-4808-4C26-9496-D5AAED418FEA}" type="sibTrans" cxnId="{4FE9A763-E868-4AE6-8716-995579A813F2}">
      <dgm:prSet/>
      <dgm:spPr/>
      <dgm:t>
        <a:bodyPr/>
        <a:lstStyle/>
        <a:p>
          <a:endParaRPr lang="tr-TR"/>
        </a:p>
      </dgm:t>
    </dgm:pt>
    <dgm:pt modelId="{DAD0FB8F-CDB8-4C8E-A39F-B23200F3E52D}">
      <dgm:prSet phldrT="[Metin]"/>
      <dgm:spPr/>
      <dgm:t>
        <a:bodyPr/>
        <a:lstStyle/>
        <a:p>
          <a:r>
            <a:rPr lang="tr-TR" dirty="0" smtClean="0"/>
            <a:t>Başhekim Yardımcıları</a:t>
          </a:r>
          <a:endParaRPr lang="tr-TR" dirty="0"/>
        </a:p>
      </dgm:t>
    </dgm:pt>
    <dgm:pt modelId="{5D42C19C-D70B-497E-9410-544A62AE2FDD}" type="parTrans" cxnId="{E66BBF22-8D15-46DA-939E-3333D06779BE}">
      <dgm:prSet/>
      <dgm:spPr/>
      <dgm:t>
        <a:bodyPr/>
        <a:lstStyle/>
        <a:p>
          <a:endParaRPr lang="tr-TR"/>
        </a:p>
      </dgm:t>
    </dgm:pt>
    <dgm:pt modelId="{8650BD85-123B-4A5A-9ED4-D9657C043EAD}" type="sibTrans" cxnId="{E66BBF22-8D15-46DA-939E-3333D06779BE}">
      <dgm:prSet/>
      <dgm:spPr/>
      <dgm:t>
        <a:bodyPr/>
        <a:lstStyle/>
        <a:p>
          <a:endParaRPr lang="tr-TR"/>
        </a:p>
      </dgm:t>
    </dgm:pt>
    <dgm:pt modelId="{39B5C60E-0177-408D-8420-0CC314547B08}">
      <dgm:prSet phldrT="[Metin]"/>
      <dgm:spPr/>
      <dgm:t>
        <a:bodyPr/>
        <a:lstStyle/>
        <a:p>
          <a:r>
            <a:rPr lang="tr-TR" dirty="0" smtClean="0"/>
            <a:t>Klinik şefler</a:t>
          </a:r>
          <a:endParaRPr lang="tr-TR" dirty="0"/>
        </a:p>
      </dgm:t>
    </dgm:pt>
    <dgm:pt modelId="{9CB0DA21-F6E8-4590-AA31-98EC9167D4AC}" type="parTrans" cxnId="{9699A6F2-75BB-4A61-8664-10BFED0EA893}">
      <dgm:prSet/>
      <dgm:spPr/>
      <dgm:t>
        <a:bodyPr/>
        <a:lstStyle/>
        <a:p>
          <a:endParaRPr lang="tr-TR"/>
        </a:p>
      </dgm:t>
    </dgm:pt>
    <dgm:pt modelId="{4E88BFA1-E6FC-4095-9591-92CADB6E4A6B}" type="sibTrans" cxnId="{9699A6F2-75BB-4A61-8664-10BFED0EA893}">
      <dgm:prSet/>
      <dgm:spPr/>
      <dgm:t>
        <a:bodyPr/>
        <a:lstStyle/>
        <a:p>
          <a:endParaRPr lang="tr-TR"/>
        </a:p>
      </dgm:t>
    </dgm:pt>
    <dgm:pt modelId="{3E6AED48-E6D8-404A-B281-5C6C4FA60097}" type="pres">
      <dgm:prSet presAssocID="{BF1A3B47-73F1-435C-86F6-923D30FEA1FB}" presName="compositeShape" presStyleCnt="0">
        <dgm:presLayoutVars>
          <dgm:dir/>
          <dgm:resizeHandles/>
        </dgm:presLayoutVars>
      </dgm:prSet>
      <dgm:spPr/>
    </dgm:pt>
    <dgm:pt modelId="{DA68E74D-FC75-4990-9278-AA782FDEFED7}" type="pres">
      <dgm:prSet presAssocID="{BF1A3B47-73F1-435C-86F6-923D30FEA1FB}" presName="pyramid" presStyleLbl="node1" presStyleIdx="0" presStyleCnt="1"/>
      <dgm:spPr/>
    </dgm:pt>
    <dgm:pt modelId="{4FF4E8A4-C574-4C97-8589-47722A592FED}" type="pres">
      <dgm:prSet presAssocID="{BF1A3B47-73F1-435C-86F6-923D30FEA1FB}" presName="theList" presStyleCnt="0"/>
      <dgm:spPr/>
    </dgm:pt>
    <dgm:pt modelId="{20F55792-9177-4DE2-92BF-01FE9BF5AF84}" type="pres">
      <dgm:prSet presAssocID="{2638AC80-52CF-414A-9722-0F2F02FD3E0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2EB2EE-2630-4801-8725-154EEF78D052}" type="pres">
      <dgm:prSet presAssocID="{2638AC80-52CF-414A-9722-0F2F02FD3E0F}" presName="aSpace" presStyleCnt="0"/>
      <dgm:spPr/>
    </dgm:pt>
    <dgm:pt modelId="{977DEE83-256D-4B87-8650-7947921C2589}" type="pres">
      <dgm:prSet presAssocID="{DAD0FB8F-CDB8-4C8E-A39F-B23200F3E52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D9CD9A-1653-4936-86BE-77082FD1D8C2}" type="pres">
      <dgm:prSet presAssocID="{DAD0FB8F-CDB8-4C8E-A39F-B23200F3E52D}" presName="aSpace" presStyleCnt="0"/>
      <dgm:spPr/>
    </dgm:pt>
    <dgm:pt modelId="{6EDE8F3D-C4C9-4EB4-B430-0A97A0EBD4CD}" type="pres">
      <dgm:prSet presAssocID="{39B5C60E-0177-408D-8420-0CC314547B0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F281BE-9D3A-4491-9D96-708F950CDA5B}" type="pres">
      <dgm:prSet presAssocID="{39B5C60E-0177-408D-8420-0CC314547B08}" presName="aSpace" presStyleCnt="0"/>
      <dgm:spPr/>
    </dgm:pt>
  </dgm:ptLst>
  <dgm:cxnLst>
    <dgm:cxn modelId="{8D61FBD8-57F8-4384-9B4C-2B3C4BB2768B}" type="presOf" srcId="{39B5C60E-0177-408D-8420-0CC314547B08}" destId="{6EDE8F3D-C4C9-4EB4-B430-0A97A0EBD4CD}" srcOrd="0" destOrd="0" presId="urn:microsoft.com/office/officeart/2005/8/layout/pyramid2"/>
    <dgm:cxn modelId="{9699A6F2-75BB-4A61-8664-10BFED0EA893}" srcId="{BF1A3B47-73F1-435C-86F6-923D30FEA1FB}" destId="{39B5C60E-0177-408D-8420-0CC314547B08}" srcOrd="2" destOrd="0" parTransId="{9CB0DA21-F6E8-4590-AA31-98EC9167D4AC}" sibTransId="{4E88BFA1-E6FC-4095-9591-92CADB6E4A6B}"/>
    <dgm:cxn modelId="{E66BBF22-8D15-46DA-939E-3333D06779BE}" srcId="{BF1A3B47-73F1-435C-86F6-923D30FEA1FB}" destId="{DAD0FB8F-CDB8-4C8E-A39F-B23200F3E52D}" srcOrd="1" destOrd="0" parTransId="{5D42C19C-D70B-497E-9410-544A62AE2FDD}" sibTransId="{8650BD85-123B-4A5A-9ED4-D9657C043EAD}"/>
    <dgm:cxn modelId="{A16BF045-699A-4B44-A912-3C8A3CAF81ED}" type="presOf" srcId="{DAD0FB8F-CDB8-4C8E-A39F-B23200F3E52D}" destId="{977DEE83-256D-4B87-8650-7947921C2589}" srcOrd="0" destOrd="0" presId="urn:microsoft.com/office/officeart/2005/8/layout/pyramid2"/>
    <dgm:cxn modelId="{3B493D5F-CE7F-438F-8B06-6237FCD490DB}" type="presOf" srcId="{2638AC80-52CF-414A-9722-0F2F02FD3E0F}" destId="{20F55792-9177-4DE2-92BF-01FE9BF5AF84}" srcOrd="0" destOrd="0" presId="urn:microsoft.com/office/officeart/2005/8/layout/pyramid2"/>
    <dgm:cxn modelId="{7C0DAB60-357D-4A2F-B637-9427D3AE0E7D}" type="presOf" srcId="{BF1A3B47-73F1-435C-86F6-923D30FEA1FB}" destId="{3E6AED48-E6D8-404A-B281-5C6C4FA60097}" srcOrd="0" destOrd="0" presId="urn:microsoft.com/office/officeart/2005/8/layout/pyramid2"/>
    <dgm:cxn modelId="{4FE9A763-E868-4AE6-8716-995579A813F2}" srcId="{BF1A3B47-73F1-435C-86F6-923D30FEA1FB}" destId="{2638AC80-52CF-414A-9722-0F2F02FD3E0F}" srcOrd="0" destOrd="0" parTransId="{80A2AF04-7285-409A-B3EC-CCEE5AB0D37F}" sibTransId="{1008F59B-4808-4C26-9496-D5AAED418FEA}"/>
    <dgm:cxn modelId="{5F3522C9-B645-4566-9A16-4ADA4606023C}" type="presParOf" srcId="{3E6AED48-E6D8-404A-B281-5C6C4FA60097}" destId="{DA68E74D-FC75-4990-9278-AA782FDEFED7}" srcOrd="0" destOrd="0" presId="urn:microsoft.com/office/officeart/2005/8/layout/pyramid2"/>
    <dgm:cxn modelId="{AF6B9E69-97B4-49D2-B8AC-974C105D3367}" type="presParOf" srcId="{3E6AED48-E6D8-404A-B281-5C6C4FA60097}" destId="{4FF4E8A4-C574-4C97-8589-47722A592FED}" srcOrd="1" destOrd="0" presId="urn:microsoft.com/office/officeart/2005/8/layout/pyramid2"/>
    <dgm:cxn modelId="{D9C243B8-1683-44EF-ACEC-AFD8B1563C24}" type="presParOf" srcId="{4FF4E8A4-C574-4C97-8589-47722A592FED}" destId="{20F55792-9177-4DE2-92BF-01FE9BF5AF84}" srcOrd="0" destOrd="0" presId="urn:microsoft.com/office/officeart/2005/8/layout/pyramid2"/>
    <dgm:cxn modelId="{2866ADE0-0F95-41E9-90D3-69A21D650849}" type="presParOf" srcId="{4FF4E8A4-C574-4C97-8589-47722A592FED}" destId="{D72EB2EE-2630-4801-8725-154EEF78D052}" srcOrd="1" destOrd="0" presId="urn:microsoft.com/office/officeart/2005/8/layout/pyramid2"/>
    <dgm:cxn modelId="{B537FB6B-5ABF-4380-97EC-BF752D274B4A}" type="presParOf" srcId="{4FF4E8A4-C574-4C97-8589-47722A592FED}" destId="{977DEE83-256D-4B87-8650-7947921C2589}" srcOrd="2" destOrd="0" presId="urn:microsoft.com/office/officeart/2005/8/layout/pyramid2"/>
    <dgm:cxn modelId="{407A9224-FA02-4E73-837B-EF01D9BAC4E8}" type="presParOf" srcId="{4FF4E8A4-C574-4C97-8589-47722A592FED}" destId="{F0D9CD9A-1653-4936-86BE-77082FD1D8C2}" srcOrd="3" destOrd="0" presId="urn:microsoft.com/office/officeart/2005/8/layout/pyramid2"/>
    <dgm:cxn modelId="{D0D849DC-A686-4FF1-9FCD-30113B89ECD8}" type="presParOf" srcId="{4FF4E8A4-C574-4C97-8589-47722A592FED}" destId="{6EDE8F3D-C4C9-4EB4-B430-0A97A0EBD4CD}" srcOrd="4" destOrd="0" presId="urn:microsoft.com/office/officeart/2005/8/layout/pyramid2"/>
    <dgm:cxn modelId="{08A389E3-035E-4A96-BF42-9A96F2EE641C}" type="presParOf" srcId="{4FF4E8A4-C574-4C97-8589-47722A592FED}" destId="{B7F281BE-9D3A-4491-9D96-708F950CDA5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1A3B47-73F1-435C-86F6-923D30FEA1FB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2638AC80-52CF-414A-9722-0F2F02FD3E0F}">
      <dgm:prSet phldrT="[Metin]"/>
      <dgm:spPr/>
      <dgm:t>
        <a:bodyPr/>
        <a:lstStyle/>
        <a:p>
          <a:r>
            <a:rPr lang="tr-TR" dirty="0" smtClean="0"/>
            <a:t>Hemşirelik Hizmetleri Müdürü</a:t>
          </a:r>
          <a:endParaRPr lang="tr-TR" dirty="0"/>
        </a:p>
      </dgm:t>
    </dgm:pt>
    <dgm:pt modelId="{80A2AF04-7285-409A-B3EC-CCEE5AB0D37F}" type="parTrans" cxnId="{4FE9A763-E868-4AE6-8716-995579A813F2}">
      <dgm:prSet/>
      <dgm:spPr/>
      <dgm:t>
        <a:bodyPr/>
        <a:lstStyle/>
        <a:p>
          <a:endParaRPr lang="tr-TR"/>
        </a:p>
      </dgm:t>
    </dgm:pt>
    <dgm:pt modelId="{1008F59B-4808-4C26-9496-D5AAED418FEA}" type="sibTrans" cxnId="{4FE9A763-E868-4AE6-8716-995579A813F2}">
      <dgm:prSet/>
      <dgm:spPr/>
      <dgm:t>
        <a:bodyPr/>
        <a:lstStyle/>
        <a:p>
          <a:endParaRPr lang="tr-TR"/>
        </a:p>
      </dgm:t>
    </dgm:pt>
    <dgm:pt modelId="{DAD0FB8F-CDB8-4C8E-A39F-B23200F3E52D}">
      <dgm:prSet phldrT="[Metin]"/>
      <dgm:spPr/>
      <dgm:t>
        <a:bodyPr/>
        <a:lstStyle/>
        <a:p>
          <a:r>
            <a:rPr lang="tr-TR" dirty="0" smtClean="0"/>
            <a:t>Müdür Yardımcıları</a:t>
          </a:r>
          <a:endParaRPr lang="tr-TR" dirty="0"/>
        </a:p>
      </dgm:t>
    </dgm:pt>
    <dgm:pt modelId="{5D42C19C-D70B-497E-9410-544A62AE2FDD}" type="parTrans" cxnId="{E66BBF22-8D15-46DA-939E-3333D06779BE}">
      <dgm:prSet/>
      <dgm:spPr/>
      <dgm:t>
        <a:bodyPr/>
        <a:lstStyle/>
        <a:p>
          <a:endParaRPr lang="tr-TR"/>
        </a:p>
      </dgm:t>
    </dgm:pt>
    <dgm:pt modelId="{8650BD85-123B-4A5A-9ED4-D9657C043EAD}" type="sibTrans" cxnId="{E66BBF22-8D15-46DA-939E-3333D06779BE}">
      <dgm:prSet/>
      <dgm:spPr/>
      <dgm:t>
        <a:bodyPr/>
        <a:lstStyle/>
        <a:p>
          <a:endParaRPr lang="tr-TR"/>
        </a:p>
      </dgm:t>
    </dgm:pt>
    <dgm:pt modelId="{39B5C60E-0177-408D-8420-0CC314547B08}">
      <dgm:prSet phldrT="[Metin]"/>
      <dgm:spPr/>
      <dgm:t>
        <a:bodyPr/>
        <a:lstStyle/>
        <a:p>
          <a:r>
            <a:rPr lang="tr-TR" dirty="0" smtClean="0"/>
            <a:t>Klinik sorumlu hemşireleri</a:t>
          </a:r>
          <a:endParaRPr lang="tr-TR" dirty="0"/>
        </a:p>
      </dgm:t>
    </dgm:pt>
    <dgm:pt modelId="{9CB0DA21-F6E8-4590-AA31-98EC9167D4AC}" type="parTrans" cxnId="{9699A6F2-75BB-4A61-8664-10BFED0EA893}">
      <dgm:prSet/>
      <dgm:spPr/>
      <dgm:t>
        <a:bodyPr/>
        <a:lstStyle/>
        <a:p>
          <a:endParaRPr lang="tr-TR"/>
        </a:p>
      </dgm:t>
    </dgm:pt>
    <dgm:pt modelId="{4E88BFA1-E6FC-4095-9591-92CADB6E4A6B}" type="sibTrans" cxnId="{9699A6F2-75BB-4A61-8664-10BFED0EA893}">
      <dgm:prSet/>
      <dgm:spPr/>
      <dgm:t>
        <a:bodyPr/>
        <a:lstStyle/>
        <a:p>
          <a:endParaRPr lang="tr-TR"/>
        </a:p>
      </dgm:t>
    </dgm:pt>
    <dgm:pt modelId="{3E6AED48-E6D8-404A-B281-5C6C4FA60097}" type="pres">
      <dgm:prSet presAssocID="{BF1A3B47-73F1-435C-86F6-923D30FEA1FB}" presName="compositeShape" presStyleCnt="0">
        <dgm:presLayoutVars>
          <dgm:dir/>
          <dgm:resizeHandles/>
        </dgm:presLayoutVars>
      </dgm:prSet>
      <dgm:spPr/>
    </dgm:pt>
    <dgm:pt modelId="{DA68E74D-FC75-4990-9278-AA782FDEFED7}" type="pres">
      <dgm:prSet presAssocID="{BF1A3B47-73F1-435C-86F6-923D30FEA1FB}" presName="pyramid" presStyleLbl="node1" presStyleIdx="0" presStyleCnt="1"/>
      <dgm:spPr/>
    </dgm:pt>
    <dgm:pt modelId="{4FF4E8A4-C574-4C97-8589-47722A592FED}" type="pres">
      <dgm:prSet presAssocID="{BF1A3B47-73F1-435C-86F6-923D30FEA1FB}" presName="theList" presStyleCnt="0"/>
      <dgm:spPr/>
    </dgm:pt>
    <dgm:pt modelId="{20F55792-9177-4DE2-92BF-01FE9BF5AF84}" type="pres">
      <dgm:prSet presAssocID="{2638AC80-52CF-414A-9722-0F2F02FD3E0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2EB2EE-2630-4801-8725-154EEF78D052}" type="pres">
      <dgm:prSet presAssocID="{2638AC80-52CF-414A-9722-0F2F02FD3E0F}" presName="aSpace" presStyleCnt="0"/>
      <dgm:spPr/>
    </dgm:pt>
    <dgm:pt modelId="{977DEE83-256D-4B87-8650-7947921C2589}" type="pres">
      <dgm:prSet presAssocID="{DAD0FB8F-CDB8-4C8E-A39F-B23200F3E52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D9CD9A-1653-4936-86BE-77082FD1D8C2}" type="pres">
      <dgm:prSet presAssocID="{DAD0FB8F-CDB8-4C8E-A39F-B23200F3E52D}" presName="aSpace" presStyleCnt="0"/>
      <dgm:spPr/>
    </dgm:pt>
    <dgm:pt modelId="{6EDE8F3D-C4C9-4EB4-B430-0A97A0EBD4CD}" type="pres">
      <dgm:prSet presAssocID="{39B5C60E-0177-408D-8420-0CC314547B0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F281BE-9D3A-4491-9D96-708F950CDA5B}" type="pres">
      <dgm:prSet presAssocID="{39B5C60E-0177-408D-8420-0CC314547B08}" presName="aSpace" presStyleCnt="0"/>
      <dgm:spPr/>
    </dgm:pt>
  </dgm:ptLst>
  <dgm:cxnLst>
    <dgm:cxn modelId="{9699A6F2-75BB-4A61-8664-10BFED0EA893}" srcId="{BF1A3B47-73F1-435C-86F6-923D30FEA1FB}" destId="{39B5C60E-0177-408D-8420-0CC314547B08}" srcOrd="2" destOrd="0" parTransId="{9CB0DA21-F6E8-4590-AA31-98EC9167D4AC}" sibTransId="{4E88BFA1-E6FC-4095-9591-92CADB6E4A6B}"/>
    <dgm:cxn modelId="{E66BBF22-8D15-46DA-939E-3333D06779BE}" srcId="{BF1A3B47-73F1-435C-86F6-923D30FEA1FB}" destId="{DAD0FB8F-CDB8-4C8E-A39F-B23200F3E52D}" srcOrd="1" destOrd="0" parTransId="{5D42C19C-D70B-497E-9410-544A62AE2FDD}" sibTransId="{8650BD85-123B-4A5A-9ED4-D9657C043EAD}"/>
    <dgm:cxn modelId="{48A614C9-7A01-407B-8472-E6AC0F2E1FAD}" type="presOf" srcId="{2638AC80-52CF-414A-9722-0F2F02FD3E0F}" destId="{20F55792-9177-4DE2-92BF-01FE9BF5AF84}" srcOrd="0" destOrd="0" presId="urn:microsoft.com/office/officeart/2005/8/layout/pyramid2"/>
    <dgm:cxn modelId="{91818989-3B49-4B2C-92AB-BEAF85F7C6FC}" type="presOf" srcId="{BF1A3B47-73F1-435C-86F6-923D30FEA1FB}" destId="{3E6AED48-E6D8-404A-B281-5C6C4FA60097}" srcOrd="0" destOrd="0" presId="urn:microsoft.com/office/officeart/2005/8/layout/pyramid2"/>
    <dgm:cxn modelId="{92E04B15-3AB3-45C8-AF33-A29AD5C5E22A}" type="presOf" srcId="{DAD0FB8F-CDB8-4C8E-A39F-B23200F3E52D}" destId="{977DEE83-256D-4B87-8650-7947921C2589}" srcOrd="0" destOrd="0" presId="urn:microsoft.com/office/officeart/2005/8/layout/pyramid2"/>
    <dgm:cxn modelId="{D84870B5-3327-4FF8-B2C0-690C18416F1B}" type="presOf" srcId="{39B5C60E-0177-408D-8420-0CC314547B08}" destId="{6EDE8F3D-C4C9-4EB4-B430-0A97A0EBD4CD}" srcOrd="0" destOrd="0" presId="urn:microsoft.com/office/officeart/2005/8/layout/pyramid2"/>
    <dgm:cxn modelId="{4FE9A763-E868-4AE6-8716-995579A813F2}" srcId="{BF1A3B47-73F1-435C-86F6-923D30FEA1FB}" destId="{2638AC80-52CF-414A-9722-0F2F02FD3E0F}" srcOrd="0" destOrd="0" parTransId="{80A2AF04-7285-409A-B3EC-CCEE5AB0D37F}" sibTransId="{1008F59B-4808-4C26-9496-D5AAED418FEA}"/>
    <dgm:cxn modelId="{515C086C-7C96-4BDA-8DF1-7B8ABF220FE6}" type="presParOf" srcId="{3E6AED48-E6D8-404A-B281-5C6C4FA60097}" destId="{DA68E74D-FC75-4990-9278-AA782FDEFED7}" srcOrd="0" destOrd="0" presId="urn:microsoft.com/office/officeart/2005/8/layout/pyramid2"/>
    <dgm:cxn modelId="{EAB3178F-C14E-487F-BC53-26AAF2017033}" type="presParOf" srcId="{3E6AED48-E6D8-404A-B281-5C6C4FA60097}" destId="{4FF4E8A4-C574-4C97-8589-47722A592FED}" srcOrd="1" destOrd="0" presId="urn:microsoft.com/office/officeart/2005/8/layout/pyramid2"/>
    <dgm:cxn modelId="{20AB496E-7F91-4B74-B6BF-0E15EA521A1B}" type="presParOf" srcId="{4FF4E8A4-C574-4C97-8589-47722A592FED}" destId="{20F55792-9177-4DE2-92BF-01FE9BF5AF84}" srcOrd="0" destOrd="0" presId="urn:microsoft.com/office/officeart/2005/8/layout/pyramid2"/>
    <dgm:cxn modelId="{C2FBAE98-98E9-472E-8F03-5157275A7120}" type="presParOf" srcId="{4FF4E8A4-C574-4C97-8589-47722A592FED}" destId="{D72EB2EE-2630-4801-8725-154EEF78D052}" srcOrd="1" destOrd="0" presId="urn:microsoft.com/office/officeart/2005/8/layout/pyramid2"/>
    <dgm:cxn modelId="{3586DBE8-24AA-4D35-93C8-6AF012D864E2}" type="presParOf" srcId="{4FF4E8A4-C574-4C97-8589-47722A592FED}" destId="{977DEE83-256D-4B87-8650-7947921C2589}" srcOrd="2" destOrd="0" presId="urn:microsoft.com/office/officeart/2005/8/layout/pyramid2"/>
    <dgm:cxn modelId="{B4976F62-FAE3-4F31-87B2-627ED545EEE0}" type="presParOf" srcId="{4FF4E8A4-C574-4C97-8589-47722A592FED}" destId="{F0D9CD9A-1653-4936-86BE-77082FD1D8C2}" srcOrd="3" destOrd="0" presId="urn:microsoft.com/office/officeart/2005/8/layout/pyramid2"/>
    <dgm:cxn modelId="{576B7F4D-AA3B-4C2A-B7E8-58641FCD93D5}" type="presParOf" srcId="{4FF4E8A4-C574-4C97-8589-47722A592FED}" destId="{6EDE8F3D-C4C9-4EB4-B430-0A97A0EBD4CD}" srcOrd="4" destOrd="0" presId="urn:microsoft.com/office/officeart/2005/8/layout/pyramid2"/>
    <dgm:cxn modelId="{BAB769A0-0ECE-42BD-BEAD-D3FE4A28C1D7}" type="presParOf" srcId="{4FF4E8A4-C574-4C97-8589-47722A592FED}" destId="{B7F281BE-9D3A-4491-9D96-708F950CDA5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8E74D-FC75-4990-9278-AA782FDEFED7}">
      <dsp:nvSpPr>
        <dsp:cNvPr id="0" name=""/>
        <dsp:cNvSpPr/>
      </dsp:nvSpPr>
      <dsp:spPr>
        <a:xfrm>
          <a:off x="1143388" y="0"/>
          <a:ext cx="3312368" cy="331236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F55792-9177-4DE2-92BF-01FE9BF5AF84}">
      <dsp:nvSpPr>
        <dsp:cNvPr id="0" name=""/>
        <dsp:cNvSpPr/>
      </dsp:nvSpPr>
      <dsp:spPr>
        <a:xfrm>
          <a:off x="2799572" y="333015"/>
          <a:ext cx="2153039" cy="7840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Hastane konseyi</a:t>
          </a:r>
          <a:endParaRPr lang="tr-TR" sz="2000" kern="1200" dirty="0"/>
        </a:p>
      </dsp:txBody>
      <dsp:txXfrm>
        <a:off x="2837849" y="371292"/>
        <a:ext cx="2076485" cy="707545"/>
      </dsp:txXfrm>
    </dsp:sp>
    <dsp:sp modelId="{977DEE83-256D-4B87-8650-7947921C2589}">
      <dsp:nvSpPr>
        <dsp:cNvPr id="0" name=""/>
        <dsp:cNvSpPr/>
      </dsp:nvSpPr>
      <dsp:spPr>
        <a:xfrm>
          <a:off x="2799572" y="1215127"/>
          <a:ext cx="2153039" cy="7840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Başhekimlik</a:t>
          </a:r>
          <a:endParaRPr lang="tr-TR" sz="2000" kern="1200" dirty="0"/>
        </a:p>
      </dsp:txBody>
      <dsp:txXfrm>
        <a:off x="2837849" y="1253404"/>
        <a:ext cx="2076485" cy="707545"/>
      </dsp:txXfrm>
    </dsp:sp>
    <dsp:sp modelId="{6EDE8F3D-C4C9-4EB4-B430-0A97A0EBD4CD}">
      <dsp:nvSpPr>
        <dsp:cNvPr id="0" name=""/>
        <dsp:cNvSpPr/>
      </dsp:nvSpPr>
      <dsp:spPr>
        <a:xfrm>
          <a:off x="2799572" y="2097240"/>
          <a:ext cx="2153039" cy="7840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Hastane müdürlüğü</a:t>
          </a:r>
          <a:endParaRPr lang="tr-TR" sz="2000" kern="1200" dirty="0"/>
        </a:p>
      </dsp:txBody>
      <dsp:txXfrm>
        <a:off x="2837849" y="2135517"/>
        <a:ext cx="2076485" cy="7075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8E74D-FC75-4990-9278-AA782FDEFED7}">
      <dsp:nvSpPr>
        <dsp:cNvPr id="0" name=""/>
        <dsp:cNvSpPr/>
      </dsp:nvSpPr>
      <dsp:spPr>
        <a:xfrm>
          <a:off x="1101983" y="0"/>
          <a:ext cx="3384376" cy="338437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F55792-9177-4DE2-92BF-01FE9BF5AF84}">
      <dsp:nvSpPr>
        <dsp:cNvPr id="0" name=""/>
        <dsp:cNvSpPr/>
      </dsp:nvSpPr>
      <dsp:spPr>
        <a:xfrm>
          <a:off x="2794171" y="340255"/>
          <a:ext cx="2199844" cy="8011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Başhekim</a:t>
          </a:r>
          <a:endParaRPr lang="tr-TR" sz="2100" kern="1200" dirty="0"/>
        </a:p>
      </dsp:txBody>
      <dsp:txXfrm>
        <a:off x="2833280" y="379364"/>
        <a:ext cx="2121626" cy="722927"/>
      </dsp:txXfrm>
    </dsp:sp>
    <dsp:sp modelId="{977DEE83-256D-4B87-8650-7947921C2589}">
      <dsp:nvSpPr>
        <dsp:cNvPr id="0" name=""/>
        <dsp:cNvSpPr/>
      </dsp:nvSpPr>
      <dsp:spPr>
        <a:xfrm>
          <a:off x="2794171" y="1241543"/>
          <a:ext cx="2199844" cy="8011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Başhekim Yardımcıları</a:t>
          </a:r>
          <a:endParaRPr lang="tr-TR" sz="2100" kern="1200" dirty="0"/>
        </a:p>
      </dsp:txBody>
      <dsp:txXfrm>
        <a:off x="2833280" y="1280652"/>
        <a:ext cx="2121626" cy="722927"/>
      </dsp:txXfrm>
    </dsp:sp>
    <dsp:sp modelId="{6EDE8F3D-C4C9-4EB4-B430-0A97A0EBD4CD}">
      <dsp:nvSpPr>
        <dsp:cNvPr id="0" name=""/>
        <dsp:cNvSpPr/>
      </dsp:nvSpPr>
      <dsp:spPr>
        <a:xfrm>
          <a:off x="2794171" y="2142832"/>
          <a:ext cx="2199844" cy="8011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Klinik şefler</a:t>
          </a:r>
          <a:endParaRPr lang="tr-TR" sz="2100" kern="1200" dirty="0"/>
        </a:p>
      </dsp:txBody>
      <dsp:txXfrm>
        <a:off x="2833280" y="2181941"/>
        <a:ext cx="2121626" cy="7229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8E74D-FC75-4990-9278-AA782FDEFED7}">
      <dsp:nvSpPr>
        <dsp:cNvPr id="0" name=""/>
        <dsp:cNvSpPr/>
      </dsp:nvSpPr>
      <dsp:spPr>
        <a:xfrm>
          <a:off x="1184793" y="0"/>
          <a:ext cx="3240360" cy="324036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F55792-9177-4DE2-92BF-01FE9BF5AF84}">
      <dsp:nvSpPr>
        <dsp:cNvPr id="0" name=""/>
        <dsp:cNvSpPr/>
      </dsp:nvSpPr>
      <dsp:spPr>
        <a:xfrm>
          <a:off x="2804973" y="325776"/>
          <a:ext cx="2106234" cy="7670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Hemşirelik Hizmetleri Müdürü</a:t>
          </a:r>
          <a:endParaRPr lang="tr-TR" sz="1800" kern="1200" dirty="0"/>
        </a:p>
      </dsp:txBody>
      <dsp:txXfrm>
        <a:off x="2842417" y="363220"/>
        <a:ext cx="2031346" cy="692165"/>
      </dsp:txXfrm>
    </dsp:sp>
    <dsp:sp modelId="{977DEE83-256D-4B87-8650-7947921C2589}">
      <dsp:nvSpPr>
        <dsp:cNvPr id="0" name=""/>
        <dsp:cNvSpPr/>
      </dsp:nvSpPr>
      <dsp:spPr>
        <a:xfrm>
          <a:off x="2804973" y="1188712"/>
          <a:ext cx="2106234" cy="7670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Müdür Yardımcıları</a:t>
          </a:r>
          <a:endParaRPr lang="tr-TR" sz="1800" kern="1200" dirty="0"/>
        </a:p>
      </dsp:txBody>
      <dsp:txXfrm>
        <a:off x="2842417" y="1226156"/>
        <a:ext cx="2031346" cy="692165"/>
      </dsp:txXfrm>
    </dsp:sp>
    <dsp:sp modelId="{6EDE8F3D-C4C9-4EB4-B430-0A97A0EBD4CD}">
      <dsp:nvSpPr>
        <dsp:cNvPr id="0" name=""/>
        <dsp:cNvSpPr/>
      </dsp:nvSpPr>
      <dsp:spPr>
        <a:xfrm>
          <a:off x="2804973" y="2051647"/>
          <a:ext cx="2106234" cy="7670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Klinik sorumlu hemşireleri</a:t>
          </a:r>
          <a:endParaRPr lang="tr-TR" sz="1800" kern="1200" dirty="0"/>
        </a:p>
      </dsp:txBody>
      <dsp:txXfrm>
        <a:off x="2842417" y="2089091"/>
        <a:ext cx="2031346" cy="692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F0EFD-8E6B-4F7A-9885-EE712BB171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89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1150938" y="463154"/>
            <a:ext cx="7804150" cy="413623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C62B3-2E07-4090-9C39-1DE8F95216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69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0" r:id="rId3"/>
    <p:sldLayoutId id="2147483661" r:id="rId4"/>
    <p:sldLayoutId id="2147483662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491630"/>
            <a:ext cx="4505700" cy="2546920"/>
          </a:xfrm>
        </p:spPr>
        <p:txBody>
          <a:bodyPr/>
          <a:lstStyle/>
          <a:p>
            <a:r>
              <a:rPr lang="tr-TR" sz="3600" dirty="0" smtClean="0"/>
              <a:t>Sağlık Bakanlığı Hastanelerinin Yönetim ve Organizasyonu</a:t>
            </a:r>
            <a:endParaRPr lang="tr-TR" sz="36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</a:t>
            </a: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0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Tıp Hizmetleri Organizasyonu</a:t>
            </a:r>
          </a:p>
        </p:txBody>
      </p:sp>
      <p:graphicFrame>
        <p:nvGraphicFramePr>
          <p:cNvPr id="4" name="3 Diyagram"/>
          <p:cNvGraphicFramePr/>
          <p:nvPr>
            <p:extLst>
              <p:ext uri="{D42A27DB-BD31-4B8C-83A1-F6EECF244321}">
                <p14:modId xmlns:p14="http://schemas.microsoft.com/office/powerpoint/2010/main" val="2200643632"/>
              </p:ext>
            </p:extLst>
          </p:nvPr>
        </p:nvGraphicFramePr>
        <p:xfrm>
          <a:off x="1475656" y="1635646"/>
          <a:ext cx="6096000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3100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Hemşirelik  Hizmetleri Organizasyonu</a:t>
            </a:r>
          </a:p>
        </p:txBody>
      </p:sp>
      <p:graphicFrame>
        <p:nvGraphicFramePr>
          <p:cNvPr id="4" name="3 Diyagram"/>
          <p:cNvGraphicFramePr/>
          <p:nvPr>
            <p:extLst>
              <p:ext uri="{D42A27DB-BD31-4B8C-83A1-F6EECF244321}">
                <p14:modId xmlns:p14="http://schemas.microsoft.com/office/powerpoint/2010/main" val="2776323588"/>
              </p:ext>
            </p:extLst>
          </p:nvPr>
        </p:nvGraphicFramePr>
        <p:xfrm>
          <a:off x="1475656" y="1635646"/>
          <a:ext cx="6096000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2536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>
          <a:xfrm>
            <a:off x="1187624" y="699542"/>
            <a:ext cx="3208800" cy="681332"/>
          </a:xfrm>
        </p:spPr>
        <p:txBody>
          <a:bodyPr/>
          <a:lstStyle/>
          <a:p>
            <a:r>
              <a:rPr lang="tr-TR" sz="2400" dirty="0" smtClean="0"/>
              <a:t>Hemşirelik  hizmetleri</a:t>
            </a:r>
          </a:p>
        </p:txBody>
      </p:sp>
      <p:pic>
        <p:nvPicPr>
          <p:cNvPr id="13315" name="4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44916"/>
            <a:ext cx="8417454" cy="3507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417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SB Hastanelerinin Sınıflandırılması (1)</a:t>
            </a:r>
          </a:p>
        </p:txBody>
      </p:sp>
      <p:sp>
        <p:nvSpPr>
          <p:cNvPr id="3075" name="2 İçerik Yer Tutucusu"/>
          <p:cNvSpPr>
            <a:spLocks noGrp="1"/>
          </p:cNvSpPr>
          <p:nvPr>
            <p:ph idx="4294967295"/>
          </p:nvPr>
        </p:nvSpPr>
        <p:spPr>
          <a:xfrm>
            <a:off x="323528" y="1563638"/>
            <a:ext cx="8676456" cy="3384376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İlçe / belde hastanesi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Bünyesinde 112 hizmetleri, acil, doğum, ayaktan ve yatarak tıbbi müdahale, muayene ve tedavi hizmetleri ile koruyucu sağlık hizmetlerini bütünleştiren kurumlardır.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Küçük hastanelerdir (5-20 yatak).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Uzman hekim sayısı azdır.</a:t>
            </a: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182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SB Hastanelerinin Sınıflandırılması (2)</a:t>
            </a:r>
          </a:p>
        </p:txBody>
      </p:sp>
      <p:sp>
        <p:nvSpPr>
          <p:cNvPr id="4099" name="2 İçerik Yer Tutucusu"/>
          <p:cNvSpPr>
            <a:spLocks noGrp="1"/>
          </p:cNvSpPr>
          <p:nvPr>
            <p:ph idx="4294967295"/>
          </p:nvPr>
        </p:nvSpPr>
        <p:spPr>
          <a:xfrm>
            <a:off x="395537" y="1491630"/>
            <a:ext cx="8496944" cy="343438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Gün hastanesi: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Birden fazla branşta,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Günübirlik ayakta muayene, teşhis, tedavi ve tıbbi bakım hizmetleri verilen asgari 5 gözlem yatağı ile 24 saat sağlık hizmeti sunan bir hastane bünyesinde veya 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hastane ile koordineli olmak kaydıyla kurulan sağlık kurumlarıdır.</a:t>
            </a: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304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SB Hastanelerinin Sınıflandırılması (3)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323528" y="1707654"/>
            <a:ext cx="8820473" cy="3218359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 smtClean="0"/>
              <a:t>    </a:t>
            </a:r>
            <a:r>
              <a:rPr lang="tr-TR" sz="3400" b="1" dirty="0" smtClean="0">
                <a:latin typeface="Times New Roman" pitchFamily="18" charset="0"/>
                <a:cs typeface="Times New Roman" pitchFamily="18" charset="0"/>
              </a:rPr>
              <a:t>Genel hastane: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Her türlü acil vaka ile yaş ve cinsiyet farkı gözetmeksizin,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Bünyesinde mevcut uzmanlık dallarıyla ilgili hastaların kabul edildiği ve ayaktan ve yatarak hasta muayene ve tedavilerinin yapıldığı en az 50 yataklı sağlık kurumlarıdır.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Genel hastane  en az dört uzmanlık alanının varlığını gerektirir: Dahiliye, genel cerrahi, çocuk sağlığı ve kadın sağlığı ve hastalıkları.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444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SB Hastanelerinin Sınıflandırılması (4)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395537" y="1766888"/>
            <a:ext cx="8748464" cy="315912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   Özel Dal hastanesi: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belirli bir yaş  (Çocuk) ve cins grubu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kadan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hastalıkları) hastalar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belirli bir hastalık (Onkoloji)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belirli bir organ veya organ grubu hastalarının  (kalp damar, göğüs)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müşahede, muayene, teşhis, tedavi ve rehabilitasyonlarının yapıldığı sağlık kurumlarıdır.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714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SB Hastanelerinin Sınıflandırılması (5)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4294967295"/>
          </p:nvPr>
        </p:nvSpPr>
        <p:spPr>
          <a:xfrm>
            <a:off x="611560" y="1923678"/>
            <a:ext cx="7618040" cy="267054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Eğitim hastanesi: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Öğretim, eğitim ve araştırma yapılan uzman ve yan dal uzmanların yetiştirildiği genel ve özel dal sağlık kurumlarıdır</a:t>
            </a:r>
          </a:p>
        </p:txBody>
      </p:sp>
    </p:spTree>
    <p:extLst>
      <p:ext uri="{BB962C8B-B14F-4D97-AF65-F5344CB8AC3E}">
        <p14:creationId xmlns:p14="http://schemas.microsoft.com/office/powerpoint/2010/main" val="643944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Hastane  Üst Yönetim Organları</a:t>
            </a:r>
          </a:p>
        </p:txBody>
      </p:sp>
      <p:graphicFrame>
        <p:nvGraphicFramePr>
          <p:cNvPr id="4" name="3 Diyagram"/>
          <p:cNvGraphicFramePr/>
          <p:nvPr>
            <p:extLst>
              <p:ext uri="{D42A27DB-BD31-4B8C-83A1-F6EECF244321}">
                <p14:modId xmlns:p14="http://schemas.microsoft.com/office/powerpoint/2010/main" val="2349364768"/>
              </p:ext>
            </p:extLst>
          </p:nvPr>
        </p:nvGraphicFramePr>
        <p:xfrm>
          <a:off x="1475656" y="1635646"/>
          <a:ext cx="6096000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5586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Hastane konseyi</a:t>
            </a:r>
          </a:p>
        </p:txBody>
      </p:sp>
      <p:sp>
        <p:nvSpPr>
          <p:cNvPr id="9219" name="2 İçerik Yer Tutucusu"/>
          <p:cNvSpPr>
            <a:spLocks noGrp="1"/>
          </p:cNvSpPr>
          <p:nvPr>
            <p:ph idx="4294967295"/>
          </p:nvPr>
        </p:nvSpPr>
        <p:spPr>
          <a:xfrm>
            <a:off x="467545" y="1635646"/>
            <a:ext cx="8136903" cy="3290367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Baştabibin başkanlığı altında bütün servis,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laboratuar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şef veya uzmanları, hastane müdürü ve başhemşireden oluşur.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Yılda dört kez toplanır.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Hastanenin genel strateji ve politikaları kararlaştırılır.</a:t>
            </a:r>
          </a:p>
        </p:txBody>
      </p:sp>
    </p:spTree>
    <p:extLst>
      <p:ext uri="{BB962C8B-B14F-4D97-AF65-F5344CB8AC3E}">
        <p14:creationId xmlns:p14="http://schemas.microsoft.com/office/powerpoint/2010/main" val="2769386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Tıp hizmetleri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611561" y="1635646"/>
            <a:ext cx="8532440" cy="3168353"/>
          </a:xfrm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Poliklinik hizmetleri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Servis (yataklı tedavi) hizmetleri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Acil hizmetler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Laboratuvar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hizmetleri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Ameliyathane hizmetleri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Sterilizasyon hizmetleri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Yoğun bakım ve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reanimasyon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hizmetleri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Ameliyat sonrası bakım hizmetleri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Eczacılık hizmetleri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72197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352</Words>
  <Application>Microsoft Office PowerPoint</Application>
  <PresentationFormat>Ekran Gösterisi (16:9)</PresentationFormat>
  <Paragraphs>57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Roboto Slab</vt:lpstr>
      <vt:lpstr>Nixie One</vt:lpstr>
      <vt:lpstr>Wingdings</vt:lpstr>
      <vt:lpstr>Times New Roman</vt:lpstr>
      <vt:lpstr>Tahoma</vt:lpstr>
      <vt:lpstr>Warwick template</vt:lpstr>
      <vt:lpstr>Sağlık Bakanlığı Hastanelerinin Yönetim ve Organizasyonu</vt:lpstr>
      <vt:lpstr>SB Hastanelerinin Sınıflandırılması (1)</vt:lpstr>
      <vt:lpstr>SB Hastanelerinin Sınıflandırılması (2)</vt:lpstr>
      <vt:lpstr>SB Hastanelerinin Sınıflandırılması (3)</vt:lpstr>
      <vt:lpstr>SB Hastanelerinin Sınıflandırılması (4)</vt:lpstr>
      <vt:lpstr>SB Hastanelerinin Sınıflandırılması (5)</vt:lpstr>
      <vt:lpstr>Hastane  Üst Yönetim Organları</vt:lpstr>
      <vt:lpstr>Hastane konseyi</vt:lpstr>
      <vt:lpstr>Tıp hizmetleri</vt:lpstr>
      <vt:lpstr>Tıp Hizmetleri Organizasyonu</vt:lpstr>
      <vt:lpstr>Hemşirelik  Hizmetleri Organizasyonu</vt:lpstr>
      <vt:lpstr>Hemşirelik  hizmetleri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11</cp:revision>
  <dcterms:modified xsi:type="dcterms:W3CDTF">2022-09-20T12:52:18Z</dcterms:modified>
</cp:coreProperties>
</file>